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3"/>
  </p:sldMasterIdLst>
  <p:sldIdLst>
    <p:sldId id="256" r:id="rId4"/>
    <p:sldId id="277" r:id="rId5"/>
    <p:sldId id="531" r:id="rId6"/>
    <p:sldId id="278" r:id="rId7"/>
    <p:sldId id="266" r:id="rId8"/>
    <p:sldId id="270" r:id="rId9"/>
    <p:sldId id="276" r:id="rId10"/>
    <p:sldId id="523" r:id="rId11"/>
    <p:sldId id="280" r:id="rId12"/>
    <p:sldId id="525" r:id="rId13"/>
    <p:sldId id="530" r:id="rId14"/>
    <p:sldId id="279" r:id="rId15"/>
    <p:sldId id="526" r:id="rId16"/>
    <p:sldId id="527" r:id="rId17"/>
    <p:sldId id="528" r:id="rId18"/>
    <p:sldId id="529" r:id="rId19"/>
    <p:sldId id="533" r:id="rId20"/>
    <p:sldId id="536" r:id="rId21"/>
    <p:sldId id="535" r:id="rId22"/>
    <p:sldId id="537" r:id="rId23"/>
    <p:sldId id="271" r:id="rId24"/>
    <p:sldId id="538" r:id="rId2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Roboto"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Roboto" panose="02000000000000000000" pitchFamily="2" charset="0"/>
        <a:ea typeface="+mn-ea"/>
        <a:cs typeface="+mn-cs"/>
      </a:defRPr>
    </a:lvl2pPr>
    <a:lvl3pPr marL="914400" algn="l" rtl="0" eaLnBrk="0" fontAlgn="base" hangingPunct="0">
      <a:spcBef>
        <a:spcPct val="0"/>
      </a:spcBef>
      <a:spcAft>
        <a:spcPct val="0"/>
      </a:spcAft>
      <a:defRPr kern="1200">
        <a:solidFill>
          <a:schemeClr val="tx1"/>
        </a:solidFill>
        <a:latin typeface="Roboto" panose="02000000000000000000" pitchFamily="2" charset="0"/>
        <a:ea typeface="+mn-ea"/>
        <a:cs typeface="+mn-cs"/>
      </a:defRPr>
    </a:lvl3pPr>
    <a:lvl4pPr marL="1371600" algn="l" rtl="0" eaLnBrk="0" fontAlgn="base" hangingPunct="0">
      <a:spcBef>
        <a:spcPct val="0"/>
      </a:spcBef>
      <a:spcAft>
        <a:spcPct val="0"/>
      </a:spcAft>
      <a:defRPr kern="1200">
        <a:solidFill>
          <a:schemeClr val="tx1"/>
        </a:solidFill>
        <a:latin typeface="Roboto" panose="02000000000000000000" pitchFamily="2" charset="0"/>
        <a:ea typeface="+mn-ea"/>
        <a:cs typeface="+mn-cs"/>
      </a:defRPr>
    </a:lvl4pPr>
    <a:lvl5pPr marL="1828800" algn="l" rtl="0" eaLnBrk="0" fontAlgn="base" hangingPunct="0">
      <a:spcBef>
        <a:spcPct val="0"/>
      </a:spcBef>
      <a:spcAft>
        <a:spcPct val="0"/>
      </a:spcAft>
      <a:defRPr kern="1200">
        <a:solidFill>
          <a:schemeClr val="tx1"/>
        </a:solidFill>
        <a:latin typeface="Roboto" panose="02000000000000000000" pitchFamily="2" charset="0"/>
        <a:ea typeface="+mn-ea"/>
        <a:cs typeface="+mn-cs"/>
      </a:defRPr>
    </a:lvl5pPr>
    <a:lvl6pPr marL="2286000" algn="l" defTabSz="914400" rtl="0" eaLnBrk="1" latinLnBrk="0" hangingPunct="1">
      <a:defRPr kern="1200">
        <a:solidFill>
          <a:schemeClr val="tx1"/>
        </a:solidFill>
        <a:latin typeface="Roboto" panose="02000000000000000000" pitchFamily="2" charset="0"/>
        <a:ea typeface="+mn-ea"/>
        <a:cs typeface="+mn-cs"/>
      </a:defRPr>
    </a:lvl6pPr>
    <a:lvl7pPr marL="2743200" algn="l" defTabSz="914400" rtl="0" eaLnBrk="1" latinLnBrk="0" hangingPunct="1">
      <a:defRPr kern="1200">
        <a:solidFill>
          <a:schemeClr val="tx1"/>
        </a:solidFill>
        <a:latin typeface="Roboto" panose="02000000000000000000" pitchFamily="2" charset="0"/>
        <a:ea typeface="+mn-ea"/>
        <a:cs typeface="+mn-cs"/>
      </a:defRPr>
    </a:lvl7pPr>
    <a:lvl8pPr marL="3200400" algn="l" defTabSz="914400" rtl="0" eaLnBrk="1" latinLnBrk="0" hangingPunct="1">
      <a:defRPr kern="1200">
        <a:solidFill>
          <a:schemeClr val="tx1"/>
        </a:solidFill>
        <a:latin typeface="Roboto" panose="02000000000000000000" pitchFamily="2" charset="0"/>
        <a:ea typeface="+mn-ea"/>
        <a:cs typeface="+mn-cs"/>
      </a:defRPr>
    </a:lvl8pPr>
    <a:lvl9pPr marL="3657600" algn="l" defTabSz="914400" rtl="0" eaLnBrk="1" latinLnBrk="0" hangingPunct="1">
      <a:defRPr kern="1200">
        <a:solidFill>
          <a:schemeClr val="tx1"/>
        </a:solidFill>
        <a:latin typeface="Roboto" panose="02000000000000000000"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371">
          <p15:clr>
            <a:srgbClr val="A4A3A4"/>
          </p15:clr>
        </p15:guide>
        <p15:guide id="4" orient="horz" pos="323">
          <p15:clr>
            <a:srgbClr val="A4A3A4"/>
          </p15:clr>
        </p15:guide>
        <p15:guide id="5" pos="7311">
          <p15:clr>
            <a:srgbClr val="A4A3A4"/>
          </p15:clr>
        </p15:guide>
        <p15:guide id="6" orient="horz" pos="399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C343"/>
    <a:srgbClr val="1B97C7"/>
    <a:srgbClr val="008BC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47" autoAdjust="0"/>
    <p:restoredTop sz="90194" autoAdjust="0"/>
  </p:normalViewPr>
  <p:slideViewPr>
    <p:cSldViewPr snapToGrid="0">
      <p:cViewPr varScale="1">
        <p:scale>
          <a:sx n="100" d="100"/>
          <a:sy n="100" d="100"/>
        </p:scale>
        <p:origin x="360" y="78"/>
      </p:cViewPr>
      <p:guideLst>
        <p:guide orient="horz" pos="2160"/>
        <p:guide pos="3840"/>
        <p:guide pos="371"/>
        <p:guide orient="horz" pos="323"/>
        <p:guide pos="7311"/>
        <p:guide orient="horz" pos="399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799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4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1615497"/>
            <a:ext cx="12192000" cy="3042231"/>
          </a:xfrm>
          <a:custGeom>
            <a:avLst/>
            <a:gdLst>
              <a:gd name="connsiteX0" fmla="*/ 0 w 12192000"/>
              <a:gd name="connsiteY0" fmla="*/ 0 h 3042231"/>
              <a:gd name="connsiteX1" fmla="*/ 12192000 w 12192000"/>
              <a:gd name="connsiteY1" fmla="*/ 0 h 3042231"/>
              <a:gd name="connsiteX2" fmla="*/ 12192000 w 12192000"/>
              <a:gd name="connsiteY2" fmla="*/ 3042231 h 3042231"/>
              <a:gd name="connsiteX3" fmla="*/ 0 w 12192000"/>
              <a:gd name="connsiteY3" fmla="*/ 3042231 h 3042231"/>
            </a:gdLst>
            <a:ahLst/>
            <a:cxnLst>
              <a:cxn ang="0">
                <a:pos x="connsiteX0" y="connsiteY0"/>
              </a:cxn>
              <a:cxn ang="0">
                <a:pos x="connsiteX1" y="connsiteY1"/>
              </a:cxn>
              <a:cxn ang="0">
                <a:pos x="connsiteX2" y="connsiteY2"/>
              </a:cxn>
              <a:cxn ang="0">
                <a:pos x="connsiteX3" y="connsiteY3"/>
              </a:cxn>
            </a:cxnLst>
            <a:rect l="l" t="t" r="r" b="b"/>
            <a:pathLst>
              <a:path w="12192000" h="3042231">
                <a:moveTo>
                  <a:pt x="0" y="0"/>
                </a:moveTo>
                <a:lnTo>
                  <a:pt x="12192000" y="0"/>
                </a:lnTo>
                <a:lnTo>
                  <a:pt x="12192000" y="3042231"/>
                </a:lnTo>
                <a:lnTo>
                  <a:pt x="0" y="3042231"/>
                </a:lnTo>
                <a:close/>
              </a:path>
            </a:pathLst>
          </a:custGeom>
          <a:solidFill>
            <a:schemeClr val="bg2">
              <a:lumMod val="95000"/>
            </a:schemeClr>
          </a:solidFill>
        </p:spPr>
        <p:txBody>
          <a:bodyPr rtlCol="0">
            <a:noAutofit/>
          </a:bodyPr>
          <a:lstStyle>
            <a:lvl1pPr>
              <a:defRPr sz="800"/>
            </a:lvl1pPr>
          </a:lstStyle>
          <a:p>
            <a:pPr lvl="0"/>
            <a:r>
              <a:rPr lang="en-US" noProof="0"/>
              <a:t>Click icon to add picture</a:t>
            </a:r>
            <a:endParaRPr lang="en-ID" noProof="0"/>
          </a:p>
        </p:txBody>
      </p:sp>
      <p:sp>
        <p:nvSpPr>
          <p:cNvPr id="13" name="Picture Placeholder 12"/>
          <p:cNvSpPr>
            <a:spLocks noGrp="1"/>
          </p:cNvSpPr>
          <p:nvPr>
            <p:ph type="pic" sz="quarter" idx="13"/>
          </p:nvPr>
        </p:nvSpPr>
        <p:spPr>
          <a:xfrm>
            <a:off x="7996217" y="3794599"/>
            <a:ext cx="1200151" cy="1200150"/>
          </a:xfrm>
          <a:custGeom>
            <a:avLst/>
            <a:gdLst>
              <a:gd name="connsiteX0" fmla="*/ 76210 w 1200150"/>
              <a:gd name="connsiteY0" fmla="*/ 0 h 1200150"/>
              <a:gd name="connsiteX1" fmla="*/ 1123940 w 1200150"/>
              <a:gd name="connsiteY1" fmla="*/ 0 h 1200150"/>
              <a:gd name="connsiteX2" fmla="*/ 1200150 w 1200150"/>
              <a:gd name="connsiteY2" fmla="*/ 76210 h 1200150"/>
              <a:gd name="connsiteX3" fmla="*/ 1200150 w 1200150"/>
              <a:gd name="connsiteY3" fmla="*/ 1123940 h 1200150"/>
              <a:gd name="connsiteX4" fmla="*/ 1123940 w 1200150"/>
              <a:gd name="connsiteY4" fmla="*/ 1200150 h 1200150"/>
              <a:gd name="connsiteX5" fmla="*/ 76210 w 1200150"/>
              <a:gd name="connsiteY5" fmla="*/ 1200150 h 1200150"/>
              <a:gd name="connsiteX6" fmla="*/ 0 w 1200150"/>
              <a:gd name="connsiteY6" fmla="*/ 1123940 h 1200150"/>
              <a:gd name="connsiteX7" fmla="*/ 0 w 1200150"/>
              <a:gd name="connsiteY7" fmla="*/ 76210 h 1200150"/>
              <a:gd name="connsiteX8" fmla="*/ 76210 w 1200150"/>
              <a:gd name="connsiteY8" fmla="*/ 0 h 120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0150" h="1200150">
                <a:moveTo>
                  <a:pt x="76210" y="0"/>
                </a:moveTo>
                <a:lnTo>
                  <a:pt x="1123940" y="0"/>
                </a:lnTo>
                <a:cubicBezTo>
                  <a:pt x="1166030" y="0"/>
                  <a:pt x="1200150" y="34120"/>
                  <a:pt x="1200150" y="76210"/>
                </a:cubicBezTo>
                <a:lnTo>
                  <a:pt x="1200150" y="1123940"/>
                </a:lnTo>
                <a:cubicBezTo>
                  <a:pt x="1200150" y="1166030"/>
                  <a:pt x="1166030" y="1200150"/>
                  <a:pt x="1123940" y="1200150"/>
                </a:cubicBezTo>
                <a:lnTo>
                  <a:pt x="76210" y="1200150"/>
                </a:lnTo>
                <a:cubicBezTo>
                  <a:pt x="34120" y="1200150"/>
                  <a:pt x="0" y="1166030"/>
                  <a:pt x="0" y="1123940"/>
                </a:cubicBezTo>
                <a:lnTo>
                  <a:pt x="0" y="76210"/>
                </a:lnTo>
                <a:cubicBezTo>
                  <a:pt x="0" y="34120"/>
                  <a:pt x="34120" y="0"/>
                  <a:pt x="76210" y="0"/>
                </a:cubicBezTo>
                <a:close/>
              </a:path>
            </a:pathLst>
          </a:custGeom>
          <a:solidFill>
            <a:schemeClr val="tx2">
              <a:lumMod val="40000"/>
              <a:lumOff val="60000"/>
            </a:schemeClr>
          </a:solidFill>
        </p:spPr>
        <p:txBody>
          <a:bodyPr rtlCol="0">
            <a:noAutofit/>
          </a:bodyPr>
          <a:lstStyle>
            <a:lvl1pPr>
              <a:defRPr sz="800"/>
            </a:lvl1pPr>
          </a:lstStyle>
          <a:p>
            <a:pPr lvl="0"/>
            <a:r>
              <a:rPr lang="en-US" noProof="0"/>
              <a:t>Click icon to add picture</a:t>
            </a:r>
            <a:endParaRPr lang="en-ID" noProof="0"/>
          </a:p>
        </p:txBody>
      </p:sp>
      <p:sp>
        <p:nvSpPr>
          <p:cNvPr id="17" name="Picture Placeholder 16"/>
          <p:cNvSpPr>
            <a:spLocks noGrp="1"/>
          </p:cNvSpPr>
          <p:nvPr>
            <p:ph type="pic" sz="quarter" idx="14"/>
          </p:nvPr>
        </p:nvSpPr>
        <p:spPr>
          <a:xfrm>
            <a:off x="4491038" y="3794599"/>
            <a:ext cx="1200151" cy="1200150"/>
          </a:xfrm>
          <a:custGeom>
            <a:avLst/>
            <a:gdLst>
              <a:gd name="connsiteX0" fmla="*/ 76210 w 1200150"/>
              <a:gd name="connsiteY0" fmla="*/ 0 h 1200150"/>
              <a:gd name="connsiteX1" fmla="*/ 1123940 w 1200150"/>
              <a:gd name="connsiteY1" fmla="*/ 0 h 1200150"/>
              <a:gd name="connsiteX2" fmla="*/ 1200150 w 1200150"/>
              <a:gd name="connsiteY2" fmla="*/ 76210 h 1200150"/>
              <a:gd name="connsiteX3" fmla="*/ 1200150 w 1200150"/>
              <a:gd name="connsiteY3" fmla="*/ 1123940 h 1200150"/>
              <a:gd name="connsiteX4" fmla="*/ 1123940 w 1200150"/>
              <a:gd name="connsiteY4" fmla="*/ 1200150 h 1200150"/>
              <a:gd name="connsiteX5" fmla="*/ 76210 w 1200150"/>
              <a:gd name="connsiteY5" fmla="*/ 1200150 h 1200150"/>
              <a:gd name="connsiteX6" fmla="*/ 0 w 1200150"/>
              <a:gd name="connsiteY6" fmla="*/ 1123940 h 1200150"/>
              <a:gd name="connsiteX7" fmla="*/ 0 w 1200150"/>
              <a:gd name="connsiteY7" fmla="*/ 76210 h 1200150"/>
              <a:gd name="connsiteX8" fmla="*/ 76210 w 1200150"/>
              <a:gd name="connsiteY8" fmla="*/ 0 h 120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0150" h="1200150">
                <a:moveTo>
                  <a:pt x="76210" y="0"/>
                </a:moveTo>
                <a:lnTo>
                  <a:pt x="1123940" y="0"/>
                </a:lnTo>
                <a:cubicBezTo>
                  <a:pt x="1166030" y="0"/>
                  <a:pt x="1200150" y="34120"/>
                  <a:pt x="1200150" y="76210"/>
                </a:cubicBezTo>
                <a:lnTo>
                  <a:pt x="1200150" y="1123940"/>
                </a:lnTo>
                <a:cubicBezTo>
                  <a:pt x="1200150" y="1166030"/>
                  <a:pt x="1166030" y="1200150"/>
                  <a:pt x="1123940" y="1200150"/>
                </a:cubicBezTo>
                <a:lnTo>
                  <a:pt x="76210" y="1200150"/>
                </a:lnTo>
                <a:cubicBezTo>
                  <a:pt x="34120" y="1200150"/>
                  <a:pt x="0" y="1166030"/>
                  <a:pt x="0" y="1123940"/>
                </a:cubicBezTo>
                <a:lnTo>
                  <a:pt x="0" y="76210"/>
                </a:lnTo>
                <a:cubicBezTo>
                  <a:pt x="0" y="34120"/>
                  <a:pt x="34120" y="0"/>
                  <a:pt x="76210" y="0"/>
                </a:cubicBezTo>
                <a:close/>
              </a:path>
            </a:pathLst>
          </a:custGeom>
          <a:solidFill>
            <a:schemeClr val="tx2">
              <a:lumMod val="40000"/>
              <a:lumOff val="60000"/>
            </a:schemeClr>
          </a:solidFill>
        </p:spPr>
        <p:txBody>
          <a:bodyPr rtlCol="0">
            <a:noAutofit/>
          </a:bodyPr>
          <a:lstStyle>
            <a:lvl1pPr>
              <a:defRPr sz="800"/>
            </a:lvl1pPr>
          </a:lstStyle>
          <a:p>
            <a:pPr lvl="0"/>
            <a:r>
              <a:rPr lang="en-US" noProof="0"/>
              <a:t>Click icon to add picture</a:t>
            </a:r>
            <a:endParaRPr lang="en-ID" noProof="0"/>
          </a:p>
        </p:txBody>
      </p:sp>
      <p:sp>
        <p:nvSpPr>
          <p:cNvPr id="18" name="Picture Placeholder 17"/>
          <p:cNvSpPr>
            <a:spLocks noGrp="1"/>
          </p:cNvSpPr>
          <p:nvPr>
            <p:ph type="pic" sz="quarter" idx="15"/>
          </p:nvPr>
        </p:nvSpPr>
        <p:spPr>
          <a:xfrm>
            <a:off x="985861" y="3794599"/>
            <a:ext cx="1200151" cy="1200150"/>
          </a:xfrm>
          <a:custGeom>
            <a:avLst/>
            <a:gdLst>
              <a:gd name="connsiteX0" fmla="*/ 76210 w 1200150"/>
              <a:gd name="connsiteY0" fmla="*/ 0 h 1200150"/>
              <a:gd name="connsiteX1" fmla="*/ 1123940 w 1200150"/>
              <a:gd name="connsiteY1" fmla="*/ 0 h 1200150"/>
              <a:gd name="connsiteX2" fmla="*/ 1200150 w 1200150"/>
              <a:gd name="connsiteY2" fmla="*/ 76210 h 1200150"/>
              <a:gd name="connsiteX3" fmla="*/ 1200150 w 1200150"/>
              <a:gd name="connsiteY3" fmla="*/ 1123940 h 1200150"/>
              <a:gd name="connsiteX4" fmla="*/ 1123940 w 1200150"/>
              <a:gd name="connsiteY4" fmla="*/ 1200150 h 1200150"/>
              <a:gd name="connsiteX5" fmla="*/ 76210 w 1200150"/>
              <a:gd name="connsiteY5" fmla="*/ 1200150 h 1200150"/>
              <a:gd name="connsiteX6" fmla="*/ 0 w 1200150"/>
              <a:gd name="connsiteY6" fmla="*/ 1123940 h 1200150"/>
              <a:gd name="connsiteX7" fmla="*/ 0 w 1200150"/>
              <a:gd name="connsiteY7" fmla="*/ 76210 h 1200150"/>
              <a:gd name="connsiteX8" fmla="*/ 76210 w 1200150"/>
              <a:gd name="connsiteY8" fmla="*/ 0 h 120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0150" h="1200150">
                <a:moveTo>
                  <a:pt x="76210" y="0"/>
                </a:moveTo>
                <a:lnTo>
                  <a:pt x="1123940" y="0"/>
                </a:lnTo>
                <a:cubicBezTo>
                  <a:pt x="1166030" y="0"/>
                  <a:pt x="1200150" y="34120"/>
                  <a:pt x="1200150" y="76210"/>
                </a:cubicBezTo>
                <a:lnTo>
                  <a:pt x="1200150" y="1123940"/>
                </a:lnTo>
                <a:cubicBezTo>
                  <a:pt x="1200150" y="1166030"/>
                  <a:pt x="1166030" y="1200150"/>
                  <a:pt x="1123940" y="1200150"/>
                </a:cubicBezTo>
                <a:lnTo>
                  <a:pt x="76210" y="1200150"/>
                </a:lnTo>
                <a:cubicBezTo>
                  <a:pt x="34120" y="1200150"/>
                  <a:pt x="0" y="1166030"/>
                  <a:pt x="0" y="1123940"/>
                </a:cubicBezTo>
                <a:lnTo>
                  <a:pt x="0" y="76210"/>
                </a:lnTo>
                <a:cubicBezTo>
                  <a:pt x="0" y="34120"/>
                  <a:pt x="34120" y="0"/>
                  <a:pt x="76210" y="0"/>
                </a:cubicBezTo>
                <a:close/>
              </a:path>
            </a:pathLst>
          </a:custGeom>
          <a:solidFill>
            <a:schemeClr val="tx2">
              <a:lumMod val="40000"/>
              <a:lumOff val="60000"/>
            </a:schemeClr>
          </a:solidFill>
        </p:spPr>
        <p:txBody>
          <a:bodyPr rtlCol="0">
            <a:noAutofit/>
          </a:bodyPr>
          <a:lstStyle>
            <a:lvl1pPr>
              <a:defRPr sz="800"/>
            </a:lvl1pPr>
          </a:lstStyle>
          <a:p>
            <a:pPr lvl="0"/>
            <a:r>
              <a:rPr lang="en-US" noProof="0"/>
              <a:t>Click icon to add picture</a:t>
            </a:r>
            <a:endParaRPr lang="en-ID" noProof="0"/>
          </a:p>
        </p:txBody>
      </p:sp>
      <p:sp>
        <p:nvSpPr>
          <p:cNvPr id="6" name="Text Placeholder 5"/>
          <p:cNvSpPr>
            <a:spLocks noGrp="1"/>
          </p:cNvSpPr>
          <p:nvPr>
            <p:ph type="body" sz="quarter" idx="16"/>
          </p:nvPr>
        </p:nvSpPr>
        <p:spPr>
          <a:xfrm>
            <a:off x="3227110" y="367092"/>
            <a:ext cx="5737783" cy="841375"/>
          </a:xfrm>
        </p:spPr>
        <p:txBody>
          <a:bodyPr anchor="ctr">
            <a:normAutofit/>
          </a:bodyPr>
          <a:lstStyle>
            <a:lvl1pPr marL="0" indent="0" algn="ctr">
              <a:lnSpc>
                <a:spcPct val="100000"/>
              </a:lnSpc>
              <a:buNone/>
              <a:defRPr sz="4800" b="1">
                <a:solidFill>
                  <a:schemeClr val="tx1"/>
                </a:solidFill>
              </a:defRPr>
            </a:lvl1pPr>
          </a:lstStyle>
          <a:p>
            <a:pPr lvl="0"/>
            <a:r>
              <a:rPr lang="en-US"/>
              <a:t>Click to edit Master text styles</a:t>
            </a:r>
          </a:p>
        </p:txBody>
      </p:sp>
      <p:sp>
        <p:nvSpPr>
          <p:cNvPr id="7" name="Text Placeholder 8"/>
          <p:cNvSpPr>
            <a:spLocks noGrp="1"/>
          </p:cNvSpPr>
          <p:nvPr>
            <p:ph type="body" sz="quarter" idx="17"/>
          </p:nvPr>
        </p:nvSpPr>
        <p:spPr>
          <a:xfrm>
            <a:off x="4548189" y="1208465"/>
            <a:ext cx="3095625" cy="273050"/>
          </a:xfrm>
        </p:spPr>
        <p:txBody>
          <a:bodyPr anchor="ctr">
            <a:normAutofit/>
          </a:bodyPr>
          <a:lstStyle>
            <a:lvl1pPr marL="0" indent="0" algn="ctr">
              <a:lnSpc>
                <a:spcPct val="100000"/>
              </a:lnSpc>
              <a:buNone/>
              <a:defRPr sz="1100">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1194873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3_Title Slide">
    <p:spTree>
      <p:nvGrpSpPr>
        <p:cNvPr id="1" name=""/>
        <p:cNvGrpSpPr/>
        <p:nvPr/>
      </p:nvGrpSpPr>
      <p:grpSpPr>
        <a:xfrm>
          <a:off x="0" y="0"/>
          <a:ext cx="0" cy="0"/>
          <a:chOff x="0" y="0"/>
          <a:chExt cx="0" cy="0"/>
        </a:xfrm>
      </p:grpSpPr>
      <p:sp>
        <p:nvSpPr>
          <p:cNvPr id="11" name="Picture Placeholder 10"/>
          <p:cNvSpPr>
            <a:spLocks noGrp="1"/>
          </p:cNvSpPr>
          <p:nvPr>
            <p:ph type="pic" sz="quarter" idx="12"/>
          </p:nvPr>
        </p:nvSpPr>
        <p:spPr>
          <a:xfrm>
            <a:off x="2" y="2867026"/>
            <a:ext cx="12191999" cy="3990973"/>
          </a:xfrm>
          <a:solidFill>
            <a:schemeClr val="bg2">
              <a:lumMod val="85000"/>
            </a:schemeClr>
          </a:solidFill>
        </p:spPr>
        <p:txBody>
          <a:bodyPr rtlCol="0">
            <a:normAutofit/>
          </a:bodyPr>
          <a:lstStyle>
            <a:lvl1pPr>
              <a:defRPr sz="800"/>
            </a:lvl1pPr>
          </a:lstStyle>
          <a:p>
            <a:pPr lvl="0"/>
            <a:r>
              <a:rPr lang="en-US" noProof="0"/>
              <a:t>Click icon to add picture</a:t>
            </a:r>
            <a:endParaRPr lang="en-ID" noProof="0"/>
          </a:p>
        </p:txBody>
      </p:sp>
      <p:sp>
        <p:nvSpPr>
          <p:cNvPr id="9" name="Picture Placeholder 8"/>
          <p:cNvSpPr>
            <a:spLocks noGrp="1"/>
          </p:cNvSpPr>
          <p:nvPr>
            <p:ph type="pic" sz="quarter" idx="10"/>
          </p:nvPr>
        </p:nvSpPr>
        <p:spPr>
          <a:xfrm>
            <a:off x="1227473" y="1819276"/>
            <a:ext cx="4256475" cy="3390900"/>
          </a:xfrm>
          <a:custGeom>
            <a:avLst/>
            <a:gdLst>
              <a:gd name="connsiteX0" fmla="*/ 92639 w 4256474"/>
              <a:gd name="connsiteY0" fmla="*/ 0 h 3390900"/>
              <a:gd name="connsiteX1" fmla="*/ 4163835 w 4256474"/>
              <a:gd name="connsiteY1" fmla="*/ 0 h 3390900"/>
              <a:gd name="connsiteX2" fmla="*/ 4256474 w 4256474"/>
              <a:gd name="connsiteY2" fmla="*/ 92639 h 3390900"/>
              <a:gd name="connsiteX3" fmla="*/ 4256474 w 4256474"/>
              <a:gd name="connsiteY3" fmla="*/ 3298261 h 3390900"/>
              <a:gd name="connsiteX4" fmla="*/ 4163835 w 4256474"/>
              <a:gd name="connsiteY4" fmla="*/ 3390900 h 3390900"/>
              <a:gd name="connsiteX5" fmla="*/ 92639 w 4256474"/>
              <a:gd name="connsiteY5" fmla="*/ 3390900 h 3390900"/>
              <a:gd name="connsiteX6" fmla="*/ 0 w 4256474"/>
              <a:gd name="connsiteY6" fmla="*/ 3298261 h 3390900"/>
              <a:gd name="connsiteX7" fmla="*/ 0 w 4256474"/>
              <a:gd name="connsiteY7" fmla="*/ 92639 h 3390900"/>
              <a:gd name="connsiteX8" fmla="*/ 92639 w 4256474"/>
              <a:gd name="connsiteY8" fmla="*/ 0 h 339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6474" h="3390900">
                <a:moveTo>
                  <a:pt x="92639" y="0"/>
                </a:moveTo>
                <a:lnTo>
                  <a:pt x="4163835" y="0"/>
                </a:lnTo>
                <a:cubicBezTo>
                  <a:pt x="4214998" y="0"/>
                  <a:pt x="4256474" y="41476"/>
                  <a:pt x="4256474" y="92639"/>
                </a:cubicBezTo>
                <a:lnTo>
                  <a:pt x="4256474" y="3298261"/>
                </a:lnTo>
                <a:cubicBezTo>
                  <a:pt x="4256474" y="3349424"/>
                  <a:pt x="4214998" y="3390900"/>
                  <a:pt x="4163835" y="3390900"/>
                </a:cubicBezTo>
                <a:lnTo>
                  <a:pt x="92639" y="3390900"/>
                </a:lnTo>
                <a:cubicBezTo>
                  <a:pt x="41476" y="3390900"/>
                  <a:pt x="0" y="3349424"/>
                  <a:pt x="0" y="3298261"/>
                </a:cubicBezTo>
                <a:lnTo>
                  <a:pt x="0" y="92639"/>
                </a:lnTo>
                <a:cubicBezTo>
                  <a:pt x="0" y="41476"/>
                  <a:pt x="41476" y="0"/>
                  <a:pt x="92639" y="0"/>
                </a:cubicBezTo>
                <a:close/>
              </a:path>
            </a:pathLst>
          </a:custGeom>
          <a:solidFill>
            <a:schemeClr val="bg2">
              <a:lumMod val="95000"/>
            </a:schemeClr>
          </a:solidFill>
        </p:spPr>
        <p:txBody>
          <a:bodyPr rtlCol="0">
            <a:noAutofit/>
          </a:bodyPr>
          <a:lstStyle>
            <a:lvl1pPr>
              <a:defRPr sz="800"/>
            </a:lvl1pPr>
          </a:lstStyle>
          <a:p>
            <a:pPr lvl="0"/>
            <a:r>
              <a:rPr lang="en-US" noProof="0"/>
              <a:t>Click icon to add picture</a:t>
            </a:r>
            <a:endParaRPr lang="en-ID" noProof="0"/>
          </a:p>
        </p:txBody>
      </p:sp>
      <p:sp>
        <p:nvSpPr>
          <p:cNvPr id="8" name="Picture Placeholder 7"/>
          <p:cNvSpPr>
            <a:spLocks noGrp="1"/>
          </p:cNvSpPr>
          <p:nvPr>
            <p:ph type="pic" sz="quarter" idx="11"/>
          </p:nvPr>
        </p:nvSpPr>
        <p:spPr>
          <a:xfrm>
            <a:off x="6708055" y="1819276"/>
            <a:ext cx="4256475" cy="3390900"/>
          </a:xfrm>
          <a:custGeom>
            <a:avLst/>
            <a:gdLst>
              <a:gd name="connsiteX0" fmla="*/ 92639 w 4256474"/>
              <a:gd name="connsiteY0" fmla="*/ 0 h 3390900"/>
              <a:gd name="connsiteX1" fmla="*/ 4163835 w 4256474"/>
              <a:gd name="connsiteY1" fmla="*/ 0 h 3390900"/>
              <a:gd name="connsiteX2" fmla="*/ 4256474 w 4256474"/>
              <a:gd name="connsiteY2" fmla="*/ 92639 h 3390900"/>
              <a:gd name="connsiteX3" fmla="*/ 4256474 w 4256474"/>
              <a:gd name="connsiteY3" fmla="*/ 3298261 h 3390900"/>
              <a:gd name="connsiteX4" fmla="*/ 4163835 w 4256474"/>
              <a:gd name="connsiteY4" fmla="*/ 3390900 h 3390900"/>
              <a:gd name="connsiteX5" fmla="*/ 92639 w 4256474"/>
              <a:gd name="connsiteY5" fmla="*/ 3390900 h 3390900"/>
              <a:gd name="connsiteX6" fmla="*/ 0 w 4256474"/>
              <a:gd name="connsiteY6" fmla="*/ 3298261 h 3390900"/>
              <a:gd name="connsiteX7" fmla="*/ 0 w 4256474"/>
              <a:gd name="connsiteY7" fmla="*/ 92639 h 3390900"/>
              <a:gd name="connsiteX8" fmla="*/ 92639 w 4256474"/>
              <a:gd name="connsiteY8" fmla="*/ 0 h 339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6474" h="3390900">
                <a:moveTo>
                  <a:pt x="92639" y="0"/>
                </a:moveTo>
                <a:lnTo>
                  <a:pt x="4163835" y="0"/>
                </a:lnTo>
                <a:cubicBezTo>
                  <a:pt x="4214998" y="0"/>
                  <a:pt x="4256474" y="41476"/>
                  <a:pt x="4256474" y="92639"/>
                </a:cubicBezTo>
                <a:lnTo>
                  <a:pt x="4256474" y="3298261"/>
                </a:lnTo>
                <a:cubicBezTo>
                  <a:pt x="4256474" y="3349424"/>
                  <a:pt x="4214998" y="3390900"/>
                  <a:pt x="4163835" y="3390900"/>
                </a:cubicBezTo>
                <a:lnTo>
                  <a:pt x="92639" y="3390900"/>
                </a:lnTo>
                <a:cubicBezTo>
                  <a:pt x="41476" y="3390900"/>
                  <a:pt x="0" y="3349424"/>
                  <a:pt x="0" y="3298261"/>
                </a:cubicBezTo>
                <a:lnTo>
                  <a:pt x="0" y="92639"/>
                </a:lnTo>
                <a:cubicBezTo>
                  <a:pt x="0" y="41476"/>
                  <a:pt x="41476" y="0"/>
                  <a:pt x="92639" y="0"/>
                </a:cubicBezTo>
                <a:close/>
              </a:path>
            </a:pathLst>
          </a:custGeom>
          <a:solidFill>
            <a:schemeClr val="bg2">
              <a:lumMod val="95000"/>
            </a:schemeClr>
          </a:solidFill>
        </p:spPr>
        <p:txBody>
          <a:bodyPr rtlCol="0">
            <a:noAutofit/>
          </a:bodyPr>
          <a:lstStyle>
            <a:lvl1pPr>
              <a:defRPr sz="800"/>
            </a:lvl1pPr>
          </a:lstStyle>
          <a:p>
            <a:pPr lvl="0"/>
            <a:r>
              <a:rPr lang="en-US" noProof="0"/>
              <a:t>Click icon to add picture</a:t>
            </a:r>
            <a:endParaRPr lang="en-ID" noProof="0"/>
          </a:p>
        </p:txBody>
      </p:sp>
      <p:sp>
        <p:nvSpPr>
          <p:cNvPr id="10" name="Text Placeholder 5"/>
          <p:cNvSpPr>
            <a:spLocks noGrp="1"/>
          </p:cNvSpPr>
          <p:nvPr>
            <p:ph type="body" sz="quarter" idx="16"/>
          </p:nvPr>
        </p:nvSpPr>
        <p:spPr>
          <a:xfrm>
            <a:off x="3227110" y="367092"/>
            <a:ext cx="5737783" cy="841375"/>
          </a:xfrm>
        </p:spPr>
        <p:txBody>
          <a:bodyPr anchor="ctr">
            <a:normAutofit/>
          </a:bodyPr>
          <a:lstStyle>
            <a:lvl1pPr marL="0" indent="0" algn="ctr">
              <a:lnSpc>
                <a:spcPct val="100000"/>
              </a:lnSpc>
              <a:buNone/>
              <a:defRPr sz="4800" b="1">
                <a:solidFill>
                  <a:schemeClr val="tx1"/>
                </a:solidFill>
              </a:defRPr>
            </a:lvl1pPr>
          </a:lstStyle>
          <a:p>
            <a:pPr lvl="0"/>
            <a:r>
              <a:rPr lang="en-US"/>
              <a:t>Click to edit Master text styles</a:t>
            </a:r>
          </a:p>
        </p:txBody>
      </p:sp>
      <p:sp>
        <p:nvSpPr>
          <p:cNvPr id="12" name="Text Placeholder 8"/>
          <p:cNvSpPr>
            <a:spLocks noGrp="1"/>
          </p:cNvSpPr>
          <p:nvPr>
            <p:ph type="body" sz="quarter" idx="17"/>
          </p:nvPr>
        </p:nvSpPr>
        <p:spPr>
          <a:xfrm>
            <a:off x="4548189" y="1208465"/>
            <a:ext cx="3095625" cy="273050"/>
          </a:xfrm>
        </p:spPr>
        <p:txBody>
          <a:bodyPr anchor="ctr">
            <a:normAutofit/>
          </a:bodyPr>
          <a:lstStyle>
            <a:lvl1pPr marL="0" indent="0" algn="ctr">
              <a:lnSpc>
                <a:spcPct val="100000"/>
              </a:lnSpc>
              <a:buNone/>
              <a:defRPr sz="1100">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1223532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2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723793" y="603677"/>
            <a:ext cx="2778369" cy="3239228"/>
          </a:xfrm>
          <a:custGeom>
            <a:avLst/>
            <a:gdLst>
              <a:gd name="connsiteX0" fmla="*/ 67403 w 2778369"/>
              <a:gd name="connsiteY0" fmla="*/ 0 h 3239228"/>
              <a:gd name="connsiteX1" fmla="*/ 2710966 w 2778369"/>
              <a:gd name="connsiteY1" fmla="*/ 0 h 3239228"/>
              <a:gd name="connsiteX2" fmla="*/ 2778369 w 2778369"/>
              <a:gd name="connsiteY2" fmla="*/ 67403 h 3239228"/>
              <a:gd name="connsiteX3" fmla="*/ 2778369 w 2778369"/>
              <a:gd name="connsiteY3" fmla="*/ 3239228 h 3239228"/>
              <a:gd name="connsiteX4" fmla="*/ 2710966 w 2778369"/>
              <a:gd name="connsiteY4" fmla="*/ 3171825 h 3239228"/>
              <a:gd name="connsiteX5" fmla="*/ 67403 w 2778369"/>
              <a:gd name="connsiteY5" fmla="*/ 3171825 h 3239228"/>
              <a:gd name="connsiteX6" fmla="*/ 0 w 2778369"/>
              <a:gd name="connsiteY6" fmla="*/ 3239228 h 3239228"/>
              <a:gd name="connsiteX7" fmla="*/ 0 w 2778369"/>
              <a:gd name="connsiteY7" fmla="*/ 67403 h 3239228"/>
              <a:gd name="connsiteX8" fmla="*/ 67403 w 2778369"/>
              <a:gd name="connsiteY8" fmla="*/ 0 h 3239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8369" h="3239228">
                <a:moveTo>
                  <a:pt x="67403" y="0"/>
                </a:moveTo>
                <a:lnTo>
                  <a:pt x="2710966" y="0"/>
                </a:lnTo>
                <a:cubicBezTo>
                  <a:pt x="2748192" y="0"/>
                  <a:pt x="2778369" y="30177"/>
                  <a:pt x="2778369" y="67403"/>
                </a:cubicBezTo>
                <a:lnTo>
                  <a:pt x="2778369" y="3239228"/>
                </a:lnTo>
                <a:cubicBezTo>
                  <a:pt x="2778369" y="3202002"/>
                  <a:pt x="2748192" y="3171825"/>
                  <a:pt x="2710966" y="3171825"/>
                </a:cubicBezTo>
                <a:lnTo>
                  <a:pt x="67403" y="3171825"/>
                </a:lnTo>
                <a:cubicBezTo>
                  <a:pt x="30177" y="3171825"/>
                  <a:pt x="0" y="3202002"/>
                  <a:pt x="0" y="3239228"/>
                </a:cubicBezTo>
                <a:lnTo>
                  <a:pt x="0" y="67403"/>
                </a:lnTo>
                <a:cubicBezTo>
                  <a:pt x="0" y="30177"/>
                  <a:pt x="30177" y="0"/>
                  <a:pt x="67403" y="0"/>
                </a:cubicBezTo>
                <a:close/>
              </a:path>
            </a:pathLst>
          </a:custGeom>
          <a:solidFill>
            <a:schemeClr val="bg2">
              <a:lumMod val="95000"/>
            </a:schemeClr>
          </a:solidFill>
        </p:spPr>
        <p:txBody>
          <a:bodyPr rtlCol="0">
            <a:noAutofit/>
          </a:bodyPr>
          <a:lstStyle>
            <a:lvl1pPr>
              <a:defRPr sz="800"/>
            </a:lvl1pPr>
          </a:lstStyle>
          <a:p>
            <a:pPr lvl="0"/>
            <a:r>
              <a:rPr lang="en-US" noProof="0"/>
              <a:t>Click icon to add picture</a:t>
            </a:r>
            <a:endParaRPr lang="en-ID" noProof="0"/>
          </a:p>
        </p:txBody>
      </p:sp>
      <p:sp>
        <p:nvSpPr>
          <p:cNvPr id="12" name="Picture Placeholder 11"/>
          <p:cNvSpPr>
            <a:spLocks noGrp="1"/>
          </p:cNvSpPr>
          <p:nvPr>
            <p:ph type="pic" sz="quarter" idx="11"/>
          </p:nvPr>
        </p:nvSpPr>
        <p:spPr>
          <a:xfrm>
            <a:off x="8686801" y="603677"/>
            <a:ext cx="2778369" cy="3239228"/>
          </a:xfrm>
          <a:custGeom>
            <a:avLst/>
            <a:gdLst>
              <a:gd name="connsiteX0" fmla="*/ 67403 w 2778369"/>
              <a:gd name="connsiteY0" fmla="*/ 0 h 3239228"/>
              <a:gd name="connsiteX1" fmla="*/ 2710966 w 2778369"/>
              <a:gd name="connsiteY1" fmla="*/ 0 h 3239228"/>
              <a:gd name="connsiteX2" fmla="*/ 2778369 w 2778369"/>
              <a:gd name="connsiteY2" fmla="*/ 67403 h 3239228"/>
              <a:gd name="connsiteX3" fmla="*/ 2778369 w 2778369"/>
              <a:gd name="connsiteY3" fmla="*/ 3239228 h 3239228"/>
              <a:gd name="connsiteX4" fmla="*/ 2710966 w 2778369"/>
              <a:gd name="connsiteY4" fmla="*/ 3171825 h 3239228"/>
              <a:gd name="connsiteX5" fmla="*/ 67403 w 2778369"/>
              <a:gd name="connsiteY5" fmla="*/ 3171825 h 3239228"/>
              <a:gd name="connsiteX6" fmla="*/ 0 w 2778369"/>
              <a:gd name="connsiteY6" fmla="*/ 3239228 h 3239228"/>
              <a:gd name="connsiteX7" fmla="*/ 0 w 2778369"/>
              <a:gd name="connsiteY7" fmla="*/ 67403 h 3239228"/>
              <a:gd name="connsiteX8" fmla="*/ 67403 w 2778369"/>
              <a:gd name="connsiteY8" fmla="*/ 0 h 3239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8369" h="3239228">
                <a:moveTo>
                  <a:pt x="67403" y="0"/>
                </a:moveTo>
                <a:lnTo>
                  <a:pt x="2710966" y="0"/>
                </a:lnTo>
                <a:cubicBezTo>
                  <a:pt x="2748192" y="0"/>
                  <a:pt x="2778369" y="30177"/>
                  <a:pt x="2778369" y="67403"/>
                </a:cubicBezTo>
                <a:lnTo>
                  <a:pt x="2778369" y="3239228"/>
                </a:lnTo>
                <a:cubicBezTo>
                  <a:pt x="2778369" y="3202002"/>
                  <a:pt x="2748192" y="3171825"/>
                  <a:pt x="2710966" y="3171825"/>
                </a:cubicBezTo>
                <a:lnTo>
                  <a:pt x="67403" y="3171825"/>
                </a:lnTo>
                <a:cubicBezTo>
                  <a:pt x="30177" y="3171825"/>
                  <a:pt x="0" y="3202002"/>
                  <a:pt x="0" y="3239228"/>
                </a:cubicBezTo>
                <a:lnTo>
                  <a:pt x="0" y="67403"/>
                </a:lnTo>
                <a:cubicBezTo>
                  <a:pt x="0" y="30177"/>
                  <a:pt x="30177" y="0"/>
                  <a:pt x="67403" y="0"/>
                </a:cubicBezTo>
                <a:close/>
              </a:path>
            </a:pathLst>
          </a:custGeom>
          <a:solidFill>
            <a:schemeClr val="bg2">
              <a:lumMod val="95000"/>
            </a:schemeClr>
          </a:solidFill>
        </p:spPr>
        <p:txBody>
          <a:bodyPr rtlCol="0">
            <a:noAutofit/>
          </a:bodyPr>
          <a:lstStyle>
            <a:lvl1pPr>
              <a:defRPr sz="800"/>
            </a:lvl1pPr>
          </a:lstStyle>
          <a:p>
            <a:pPr lvl="0"/>
            <a:r>
              <a:rPr lang="en-US" noProof="0"/>
              <a:t>Click icon to add picture</a:t>
            </a:r>
            <a:endParaRPr lang="en-ID" noProof="0"/>
          </a:p>
        </p:txBody>
      </p:sp>
      <p:sp>
        <p:nvSpPr>
          <p:cNvPr id="16" name="Picture Placeholder 15"/>
          <p:cNvSpPr>
            <a:spLocks noGrp="1"/>
          </p:cNvSpPr>
          <p:nvPr>
            <p:ph type="pic" sz="quarter" idx="12"/>
          </p:nvPr>
        </p:nvSpPr>
        <p:spPr>
          <a:xfrm>
            <a:off x="587375" y="3765978"/>
            <a:ext cx="4951779" cy="2488348"/>
          </a:xfrm>
          <a:custGeom>
            <a:avLst/>
            <a:gdLst>
              <a:gd name="connsiteX0" fmla="*/ 120130 w 4951778"/>
              <a:gd name="connsiteY0" fmla="*/ 0 h 2488348"/>
              <a:gd name="connsiteX1" fmla="*/ 4831648 w 4951778"/>
              <a:gd name="connsiteY1" fmla="*/ 1 h 2488348"/>
              <a:gd name="connsiteX2" fmla="*/ 4951778 w 4951778"/>
              <a:gd name="connsiteY2" fmla="*/ 120131 h 2488348"/>
              <a:gd name="connsiteX3" fmla="*/ 4951778 w 4951778"/>
              <a:gd name="connsiteY3" fmla="*/ 2368223 h 2488348"/>
              <a:gd name="connsiteX4" fmla="*/ 4942339 w 4951778"/>
              <a:gd name="connsiteY4" fmla="*/ 2414978 h 2488348"/>
              <a:gd name="connsiteX5" fmla="*/ 4831649 w 4951778"/>
              <a:gd name="connsiteY5" fmla="*/ 2488348 h 2488348"/>
              <a:gd name="connsiteX6" fmla="*/ 120130 w 4951778"/>
              <a:gd name="connsiteY6" fmla="*/ 2488348 h 2488348"/>
              <a:gd name="connsiteX7" fmla="*/ 0 w 4951778"/>
              <a:gd name="connsiteY7" fmla="*/ 2368217 h 2488348"/>
              <a:gd name="connsiteX8" fmla="*/ 1 w 4951778"/>
              <a:gd name="connsiteY8" fmla="*/ 120125 h 2488348"/>
              <a:gd name="connsiteX9" fmla="*/ 9440 w 4951778"/>
              <a:gd name="connsiteY9" fmla="*/ 73370 h 2488348"/>
              <a:gd name="connsiteX10" fmla="*/ 120130 w 4951778"/>
              <a:gd name="connsiteY10" fmla="*/ 0 h 248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51778" h="2488348">
                <a:moveTo>
                  <a:pt x="120130" y="0"/>
                </a:moveTo>
                <a:lnTo>
                  <a:pt x="4831648" y="1"/>
                </a:lnTo>
                <a:cubicBezTo>
                  <a:pt x="4897994" y="1"/>
                  <a:pt x="4951778" y="53785"/>
                  <a:pt x="4951778" y="120131"/>
                </a:cubicBezTo>
                <a:lnTo>
                  <a:pt x="4951778" y="2368223"/>
                </a:lnTo>
                <a:lnTo>
                  <a:pt x="4942339" y="2414978"/>
                </a:lnTo>
                <a:cubicBezTo>
                  <a:pt x="4924102" y="2458094"/>
                  <a:pt x="4881408" y="2488348"/>
                  <a:pt x="4831649" y="2488348"/>
                </a:cubicBezTo>
                <a:lnTo>
                  <a:pt x="120130" y="2488348"/>
                </a:lnTo>
                <a:cubicBezTo>
                  <a:pt x="53784" y="2488348"/>
                  <a:pt x="0" y="2434563"/>
                  <a:pt x="0" y="2368217"/>
                </a:cubicBezTo>
                <a:lnTo>
                  <a:pt x="1" y="120125"/>
                </a:lnTo>
                <a:lnTo>
                  <a:pt x="9440" y="73370"/>
                </a:lnTo>
                <a:cubicBezTo>
                  <a:pt x="27677" y="30254"/>
                  <a:pt x="70370" y="0"/>
                  <a:pt x="120130" y="0"/>
                </a:cubicBezTo>
                <a:close/>
              </a:path>
            </a:pathLst>
          </a:custGeom>
          <a:solidFill>
            <a:schemeClr val="bg2">
              <a:lumMod val="95000"/>
            </a:schemeClr>
          </a:solidFill>
        </p:spPr>
        <p:txBody>
          <a:bodyPr rtlCol="0">
            <a:noAutofit/>
          </a:bodyPr>
          <a:lstStyle>
            <a:lvl1pPr>
              <a:defRPr sz="800"/>
            </a:lvl1pPr>
          </a:lstStyle>
          <a:p>
            <a:pPr lvl="0"/>
            <a:r>
              <a:rPr lang="en-US" noProof="0"/>
              <a:t>Click icon to add picture</a:t>
            </a:r>
            <a:endParaRPr lang="en-ID" noProof="0"/>
          </a:p>
        </p:txBody>
      </p:sp>
    </p:spTree>
    <p:extLst>
      <p:ext uri="{BB962C8B-B14F-4D97-AF65-F5344CB8AC3E}">
        <p14:creationId xmlns:p14="http://schemas.microsoft.com/office/powerpoint/2010/main" val="3845362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1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405305" y="1918181"/>
            <a:ext cx="1714500" cy="1714500"/>
          </a:xfrm>
          <a:custGeom>
            <a:avLst/>
            <a:gdLst>
              <a:gd name="connsiteX0" fmla="*/ 90080 w 1714500"/>
              <a:gd name="connsiteY0" fmla="*/ 0 h 1714500"/>
              <a:gd name="connsiteX1" fmla="*/ 1624420 w 1714500"/>
              <a:gd name="connsiteY1" fmla="*/ 0 h 1714500"/>
              <a:gd name="connsiteX2" fmla="*/ 1714500 w 1714500"/>
              <a:gd name="connsiteY2" fmla="*/ 90080 h 1714500"/>
              <a:gd name="connsiteX3" fmla="*/ 1714500 w 1714500"/>
              <a:gd name="connsiteY3" fmla="*/ 1624420 h 1714500"/>
              <a:gd name="connsiteX4" fmla="*/ 1624420 w 1714500"/>
              <a:gd name="connsiteY4" fmla="*/ 1714500 h 1714500"/>
              <a:gd name="connsiteX5" fmla="*/ 90080 w 1714500"/>
              <a:gd name="connsiteY5" fmla="*/ 1714500 h 1714500"/>
              <a:gd name="connsiteX6" fmla="*/ 0 w 1714500"/>
              <a:gd name="connsiteY6" fmla="*/ 1624420 h 1714500"/>
              <a:gd name="connsiteX7" fmla="*/ 0 w 1714500"/>
              <a:gd name="connsiteY7" fmla="*/ 90080 h 1714500"/>
              <a:gd name="connsiteX8" fmla="*/ 90080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90080" y="0"/>
                </a:moveTo>
                <a:lnTo>
                  <a:pt x="1624420" y="0"/>
                </a:lnTo>
                <a:cubicBezTo>
                  <a:pt x="1674170" y="0"/>
                  <a:pt x="1714500" y="40330"/>
                  <a:pt x="1714500" y="90080"/>
                </a:cubicBezTo>
                <a:lnTo>
                  <a:pt x="1714500" y="1624420"/>
                </a:lnTo>
                <a:cubicBezTo>
                  <a:pt x="1714500" y="1674170"/>
                  <a:pt x="1674170" y="1714500"/>
                  <a:pt x="1624420" y="1714500"/>
                </a:cubicBezTo>
                <a:lnTo>
                  <a:pt x="90080" y="1714500"/>
                </a:lnTo>
                <a:cubicBezTo>
                  <a:pt x="40330" y="1714500"/>
                  <a:pt x="0" y="1674170"/>
                  <a:pt x="0" y="1624420"/>
                </a:cubicBezTo>
                <a:lnTo>
                  <a:pt x="0" y="90080"/>
                </a:lnTo>
                <a:cubicBezTo>
                  <a:pt x="0" y="40330"/>
                  <a:pt x="40330" y="0"/>
                  <a:pt x="90080" y="0"/>
                </a:cubicBezTo>
                <a:close/>
              </a:path>
            </a:pathLst>
          </a:custGeom>
          <a:solidFill>
            <a:schemeClr val="bg2">
              <a:lumMod val="95000"/>
            </a:schemeClr>
          </a:solidFill>
        </p:spPr>
        <p:txBody>
          <a:bodyPr rtlCol="0">
            <a:noAutofit/>
          </a:bodyPr>
          <a:lstStyle>
            <a:lvl1pPr>
              <a:defRPr sz="800"/>
            </a:lvl1pPr>
          </a:lstStyle>
          <a:p>
            <a:pPr lvl="0"/>
            <a:r>
              <a:rPr lang="en-US" noProof="0"/>
              <a:t>Click icon to add picture</a:t>
            </a:r>
            <a:endParaRPr lang="en-ID" noProof="0"/>
          </a:p>
        </p:txBody>
      </p:sp>
      <p:sp>
        <p:nvSpPr>
          <p:cNvPr id="14" name="Picture Placeholder 13"/>
          <p:cNvSpPr>
            <a:spLocks noGrp="1"/>
          </p:cNvSpPr>
          <p:nvPr>
            <p:ph type="pic" sz="quarter" idx="11"/>
          </p:nvPr>
        </p:nvSpPr>
        <p:spPr>
          <a:xfrm>
            <a:off x="5238751" y="1918181"/>
            <a:ext cx="1714500" cy="1714500"/>
          </a:xfrm>
          <a:custGeom>
            <a:avLst/>
            <a:gdLst>
              <a:gd name="connsiteX0" fmla="*/ 90080 w 1714500"/>
              <a:gd name="connsiteY0" fmla="*/ 0 h 1714500"/>
              <a:gd name="connsiteX1" fmla="*/ 1624420 w 1714500"/>
              <a:gd name="connsiteY1" fmla="*/ 0 h 1714500"/>
              <a:gd name="connsiteX2" fmla="*/ 1714500 w 1714500"/>
              <a:gd name="connsiteY2" fmla="*/ 90080 h 1714500"/>
              <a:gd name="connsiteX3" fmla="*/ 1714500 w 1714500"/>
              <a:gd name="connsiteY3" fmla="*/ 1624420 h 1714500"/>
              <a:gd name="connsiteX4" fmla="*/ 1624420 w 1714500"/>
              <a:gd name="connsiteY4" fmla="*/ 1714500 h 1714500"/>
              <a:gd name="connsiteX5" fmla="*/ 90080 w 1714500"/>
              <a:gd name="connsiteY5" fmla="*/ 1714500 h 1714500"/>
              <a:gd name="connsiteX6" fmla="*/ 0 w 1714500"/>
              <a:gd name="connsiteY6" fmla="*/ 1624420 h 1714500"/>
              <a:gd name="connsiteX7" fmla="*/ 0 w 1714500"/>
              <a:gd name="connsiteY7" fmla="*/ 90080 h 1714500"/>
              <a:gd name="connsiteX8" fmla="*/ 90080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90080" y="0"/>
                </a:moveTo>
                <a:lnTo>
                  <a:pt x="1624420" y="0"/>
                </a:lnTo>
                <a:cubicBezTo>
                  <a:pt x="1674170" y="0"/>
                  <a:pt x="1714500" y="40330"/>
                  <a:pt x="1714500" y="90080"/>
                </a:cubicBezTo>
                <a:lnTo>
                  <a:pt x="1714500" y="1624420"/>
                </a:lnTo>
                <a:cubicBezTo>
                  <a:pt x="1714500" y="1674170"/>
                  <a:pt x="1674170" y="1714500"/>
                  <a:pt x="1624420" y="1714500"/>
                </a:cubicBezTo>
                <a:lnTo>
                  <a:pt x="90080" y="1714500"/>
                </a:lnTo>
                <a:cubicBezTo>
                  <a:pt x="40330" y="1714500"/>
                  <a:pt x="0" y="1674170"/>
                  <a:pt x="0" y="1624420"/>
                </a:cubicBezTo>
                <a:lnTo>
                  <a:pt x="0" y="90080"/>
                </a:lnTo>
                <a:cubicBezTo>
                  <a:pt x="0" y="40330"/>
                  <a:pt x="40330" y="0"/>
                  <a:pt x="90080" y="0"/>
                </a:cubicBezTo>
                <a:close/>
              </a:path>
            </a:pathLst>
          </a:custGeom>
          <a:solidFill>
            <a:schemeClr val="bg2">
              <a:lumMod val="95000"/>
            </a:schemeClr>
          </a:solidFill>
        </p:spPr>
        <p:txBody>
          <a:bodyPr rtlCol="0">
            <a:noAutofit/>
          </a:bodyPr>
          <a:lstStyle>
            <a:lvl1pPr>
              <a:defRPr sz="800"/>
            </a:lvl1pPr>
          </a:lstStyle>
          <a:p>
            <a:pPr lvl="0"/>
            <a:r>
              <a:rPr lang="en-US" noProof="0"/>
              <a:t>Click icon to add picture</a:t>
            </a:r>
            <a:endParaRPr lang="en-ID" noProof="0"/>
          </a:p>
        </p:txBody>
      </p:sp>
      <p:sp>
        <p:nvSpPr>
          <p:cNvPr id="15" name="Picture Placeholder 14"/>
          <p:cNvSpPr>
            <a:spLocks noGrp="1"/>
          </p:cNvSpPr>
          <p:nvPr>
            <p:ph type="pic" sz="quarter" idx="12"/>
          </p:nvPr>
        </p:nvSpPr>
        <p:spPr>
          <a:xfrm>
            <a:off x="9072197" y="1918181"/>
            <a:ext cx="1714500" cy="1714500"/>
          </a:xfrm>
          <a:custGeom>
            <a:avLst/>
            <a:gdLst>
              <a:gd name="connsiteX0" fmla="*/ 90080 w 1714500"/>
              <a:gd name="connsiteY0" fmla="*/ 0 h 1714500"/>
              <a:gd name="connsiteX1" fmla="*/ 1624420 w 1714500"/>
              <a:gd name="connsiteY1" fmla="*/ 0 h 1714500"/>
              <a:gd name="connsiteX2" fmla="*/ 1714500 w 1714500"/>
              <a:gd name="connsiteY2" fmla="*/ 90080 h 1714500"/>
              <a:gd name="connsiteX3" fmla="*/ 1714500 w 1714500"/>
              <a:gd name="connsiteY3" fmla="*/ 1624420 h 1714500"/>
              <a:gd name="connsiteX4" fmla="*/ 1624420 w 1714500"/>
              <a:gd name="connsiteY4" fmla="*/ 1714500 h 1714500"/>
              <a:gd name="connsiteX5" fmla="*/ 90080 w 1714500"/>
              <a:gd name="connsiteY5" fmla="*/ 1714500 h 1714500"/>
              <a:gd name="connsiteX6" fmla="*/ 0 w 1714500"/>
              <a:gd name="connsiteY6" fmla="*/ 1624420 h 1714500"/>
              <a:gd name="connsiteX7" fmla="*/ 0 w 1714500"/>
              <a:gd name="connsiteY7" fmla="*/ 90080 h 1714500"/>
              <a:gd name="connsiteX8" fmla="*/ 90080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90080" y="0"/>
                </a:moveTo>
                <a:lnTo>
                  <a:pt x="1624420" y="0"/>
                </a:lnTo>
                <a:cubicBezTo>
                  <a:pt x="1674170" y="0"/>
                  <a:pt x="1714500" y="40330"/>
                  <a:pt x="1714500" y="90080"/>
                </a:cubicBezTo>
                <a:lnTo>
                  <a:pt x="1714500" y="1624420"/>
                </a:lnTo>
                <a:cubicBezTo>
                  <a:pt x="1714500" y="1674170"/>
                  <a:pt x="1674170" y="1714500"/>
                  <a:pt x="1624420" y="1714500"/>
                </a:cubicBezTo>
                <a:lnTo>
                  <a:pt x="90080" y="1714500"/>
                </a:lnTo>
                <a:cubicBezTo>
                  <a:pt x="40330" y="1714500"/>
                  <a:pt x="0" y="1674170"/>
                  <a:pt x="0" y="1624420"/>
                </a:cubicBezTo>
                <a:lnTo>
                  <a:pt x="0" y="90080"/>
                </a:lnTo>
                <a:cubicBezTo>
                  <a:pt x="0" y="40330"/>
                  <a:pt x="40330" y="0"/>
                  <a:pt x="90080" y="0"/>
                </a:cubicBezTo>
                <a:close/>
              </a:path>
            </a:pathLst>
          </a:custGeom>
          <a:solidFill>
            <a:schemeClr val="bg2">
              <a:lumMod val="95000"/>
            </a:schemeClr>
          </a:solidFill>
        </p:spPr>
        <p:txBody>
          <a:bodyPr rtlCol="0">
            <a:noAutofit/>
          </a:bodyPr>
          <a:lstStyle>
            <a:lvl1pPr>
              <a:defRPr sz="800"/>
            </a:lvl1pPr>
          </a:lstStyle>
          <a:p>
            <a:pPr lvl="0"/>
            <a:r>
              <a:rPr lang="en-US" noProof="0"/>
              <a:t>Click icon to add picture</a:t>
            </a:r>
            <a:endParaRPr lang="en-ID" noProof="0"/>
          </a:p>
        </p:txBody>
      </p:sp>
      <p:sp>
        <p:nvSpPr>
          <p:cNvPr id="16" name="Picture Placeholder 15"/>
          <p:cNvSpPr>
            <a:spLocks noGrp="1"/>
          </p:cNvSpPr>
          <p:nvPr>
            <p:ph type="pic" sz="quarter" idx="13"/>
          </p:nvPr>
        </p:nvSpPr>
        <p:spPr>
          <a:xfrm>
            <a:off x="7155474" y="3896450"/>
            <a:ext cx="1714500" cy="1714500"/>
          </a:xfrm>
          <a:custGeom>
            <a:avLst/>
            <a:gdLst>
              <a:gd name="connsiteX0" fmla="*/ 90080 w 1714500"/>
              <a:gd name="connsiteY0" fmla="*/ 0 h 1714500"/>
              <a:gd name="connsiteX1" fmla="*/ 1624420 w 1714500"/>
              <a:gd name="connsiteY1" fmla="*/ 0 h 1714500"/>
              <a:gd name="connsiteX2" fmla="*/ 1714500 w 1714500"/>
              <a:gd name="connsiteY2" fmla="*/ 90080 h 1714500"/>
              <a:gd name="connsiteX3" fmla="*/ 1714500 w 1714500"/>
              <a:gd name="connsiteY3" fmla="*/ 1624420 h 1714500"/>
              <a:gd name="connsiteX4" fmla="*/ 1624420 w 1714500"/>
              <a:gd name="connsiteY4" fmla="*/ 1714500 h 1714500"/>
              <a:gd name="connsiteX5" fmla="*/ 90080 w 1714500"/>
              <a:gd name="connsiteY5" fmla="*/ 1714500 h 1714500"/>
              <a:gd name="connsiteX6" fmla="*/ 0 w 1714500"/>
              <a:gd name="connsiteY6" fmla="*/ 1624420 h 1714500"/>
              <a:gd name="connsiteX7" fmla="*/ 0 w 1714500"/>
              <a:gd name="connsiteY7" fmla="*/ 90080 h 1714500"/>
              <a:gd name="connsiteX8" fmla="*/ 90080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90080" y="0"/>
                </a:moveTo>
                <a:lnTo>
                  <a:pt x="1624420" y="0"/>
                </a:lnTo>
                <a:cubicBezTo>
                  <a:pt x="1674170" y="0"/>
                  <a:pt x="1714500" y="40330"/>
                  <a:pt x="1714500" y="90080"/>
                </a:cubicBezTo>
                <a:lnTo>
                  <a:pt x="1714500" y="1624420"/>
                </a:lnTo>
                <a:cubicBezTo>
                  <a:pt x="1714500" y="1674170"/>
                  <a:pt x="1674170" y="1714500"/>
                  <a:pt x="1624420" y="1714500"/>
                </a:cubicBezTo>
                <a:lnTo>
                  <a:pt x="90080" y="1714500"/>
                </a:lnTo>
                <a:cubicBezTo>
                  <a:pt x="40330" y="1714500"/>
                  <a:pt x="0" y="1674170"/>
                  <a:pt x="0" y="1624420"/>
                </a:cubicBezTo>
                <a:lnTo>
                  <a:pt x="0" y="90080"/>
                </a:lnTo>
                <a:cubicBezTo>
                  <a:pt x="0" y="40330"/>
                  <a:pt x="40330" y="0"/>
                  <a:pt x="90080" y="0"/>
                </a:cubicBezTo>
                <a:close/>
              </a:path>
            </a:pathLst>
          </a:custGeom>
          <a:solidFill>
            <a:schemeClr val="bg2">
              <a:lumMod val="95000"/>
            </a:schemeClr>
          </a:solidFill>
        </p:spPr>
        <p:txBody>
          <a:bodyPr rtlCol="0">
            <a:noAutofit/>
          </a:bodyPr>
          <a:lstStyle>
            <a:lvl1pPr>
              <a:defRPr sz="800"/>
            </a:lvl1pPr>
          </a:lstStyle>
          <a:p>
            <a:pPr lvl="0"/>
            <a:r>
              <a:rPr lang="en-US" noProof="0"/>
              <a:t>Click icon to add picture</a:t>
            </a:r>
            <a:endParaRPr lang="en-ID" noProof="0"/>
          </a:p>
        </p:txBody>
      </p:sp>
      <p:sp>
        <p:nvSpPr>
          <p:cNvPr id="17" name="Picture Placeholder 16"/>
          <p:cNvSpPr>
            <a:spLocks noGrp="1"/>
          </p:cNvSpPr>
          <p:nvPr>
            <p:ph type="pic" sz="quarter" idx="14"/>
          </p:nvPr>
        </p:nvSpPr>
        <p:spPr>
          <a:xfrm>
            <a:off x="3322027" y="3896450"/>
            <a:ext cx="1714500" cy="1714500"/>
          </a:xfrm>
          <a:custGeom>
            <a:avLst/>
            <a:gdLst>
              <a:gd name="connsiteX0" fmla="*/ 90080 w 1714500"/>
              <a:gd name="connsiteY0" fmla="*/ 0 h 1714500"/>
              <a:gd name="connsiteX1" fmla="*/ 1624420 w 1714500"/>
              <a:gd name="connsiteY1" fmla="*/ 0 h 1714500"/>
              <a:gd name="connsiteX2" fmla="*/ 1714500 w 1714500"/>
              <a:gd name="connsiteY2" fmla="*/ 90080 h 1714500"/>
              <a:gd name="connsiteX3" fmla="*/ 1714500 w 1714500"/>
              <a:gd name="connsiteY3" fmla="*/ 1624420 h 1714500"/>
              <a:gd name="connsiteX4" fmla="*/ 1624420 w 1714500"/>
              <a:gd name="connsiteY4" fmla="*/ 1714500 h 1714500"/>
              <a:gd name="connsiteX5" fmla="*/ 90080 w 1714500"/>
              <a:gd name="connsiteY5" fmla="*/ 1714500 h 1714500"/>
              <a:gd name="connsiteX6" fmla="*/ 0 w 1714500"/>
              <a:gd name="connsiteY6" fmla="*/ 1624420 h 1714500"/>
              <a:gd name="connsiteX7" fmla="*/ 0 w 1714500"/>
              <a:gd name="connsiteY7" fmla="*/ 90080 h 1714500"/>
              <a:gd name="connsiteX8" fmla="*/ 90080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90080" y="0"/>
                </a:moveTo>
                <a:lnTo>
                  <a:pt x="1624420" y="0"/>
                </a:lnTo>
                <a:cubicBezTo>
                  <a:pt x="1674170" y="0"/>
                  <a:pt x="1714500" y="40330"/>
                  <a:pt x="1714500" y="90080"/>
                </a:cubicBezTo>
                <a:lnTo>
                  <a:pt x="1714500" y="1624420"/>
                </a:lnTo>
                <a:cubicBezTo>
                  <a:pt x="1714500" y="1674170"/>
                  <a:pt x="1674170" y="1714500"/>
                  <a:pt x="1624420" y="1714500"/>
                </a:cubicBezTo>
                <a:lnTo>
                  <a:pt x="90080" y="1714500"/>
                </a:lnTo>
                <a:cubicBezTo>
                  <a:pt x="40330" y="1714500"/>
                  <a:pt x="0" y="1674170"/>
                  <a:pt x="0" y="1624420"/>
                </a:cubicBezTo>
                <a:lnTo>
                  <a:pt x="0" y="90080"/>
                </a:lnTo>
                <a:cubicBezTo>
                  <a:pt x="0" y="40330"/>
                  <a:pt x="40330" y="0"/>
                  <a:pt x="90080" y="0"/>
                </a:cubicBezTo>
                <a:close/>
              </a:path>
            </a:pathLst>
          </a:custGeom>
          <a:solidFill>
            <a:schemeClr val="bg2">
              <a:lumMod val="95000"/>
            </a:schemeClr>
          </a:solidFill>
        </p:spPr>
        <p:txBody>
          <a:bodyPr rtlCol="0">
            <a:noAutofit/>
          </a:bodyPr>
          <a:lstStyle>
            <a:lvl1pPr>
              <a:defRPr sz="800"/>
            </a:lvl1pPr>
          </a:lstStyle>
          <a:p>
            <a:pPr lvl="0"/>
            <a:r>
              <a:rPr lang="en-US" noProof="0"/>
              <a:t>Click icon to add picture</a:t>
            </a:r>
            <a:endParaRPr lang="en-ID" noProof="0"/>
          </a:p>
        </p:txBody>
      </p:sp>
      <p:sp>
        <p:nvSpPr>
          <p:cNvPr id="7" name="Text Placeholder 5"/>
          <p:cNvSpPr>
            <a:spLocks noGrp="1"/>
          </p:cNvSpPr>
          <p:nvPr>
            <p:ph type="body" sz="quarter" idx="16"/>
          </p:nvPr>
        </p:nvSpPr>
        <p:spPr>
          <a:xfrm>
            <a:off x="3227110" y="367092"/>
            <a:ext cx="5737783" cy="841375"/>
          </a:xfrm>
        </p:spPr>
        <p:txBody>
          <a:bodyPr anchor="ctr">
            <a:normAutofit/>
          </a:bodyPr>
          <a:lstStyle>
            <a:lvl1pPr marL="0" indent="0" algn="ctr">
              <a:lnSpc>
                <a:spcPct val="100000"/>
              </a:lnSpc>
              <a:buNone/>
              <a:defRPr sz="4800" b="1">
                <a:solidFill>
                  <a:schemeClr val="tx1"/>
                </a:solidFill>
              </a:defRPr>
            </a:lvl1pPr>
          </a:lstStyle>
          <a:p>
            <a:pPr lvl="0"/>
            <a:r>
              <a:rPr lang="en-US"/>
              <a:t>Click to edit Master text styles</a:t>
            </a:r>
          </a:p>
        </p:txBody>
      </p:sp>
      <p:sp>
        <p:nvSpPr>
          <p:cNvPr id="8" name="Text Placeholder 8"/>
          <p:cNvSpPr>
            <a:spLocks noGrp="1"/>
          </p:cNvSpPr>
          <p:nvPr>
            <p:ph type="body" sz="quarter" idx="17"/>
          </p:nvPr>
        </p:nvSpPr>
        <p:spPr>
          <a:xfrm>
            <a:off x="4548189" y="1208465"/>
            <a:ext cx="3095625" cy="273050"/>
          </a:xfrm>
        </p:spPr>
        <p:txBody>
          <a:bodyPr anchor="ctr">
            <a:normAutofit/>
          </a:bodyPr>
          <a:lstStyle>
            <a:lvl1pPr marL="0" indent="0" algn="ctr">
              <a:lnSpc>
                <a:spcPct val="100000"/>
              </a:lnSpc>
              <a:buNone/>
              <a:defRPr sz="1100">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2075006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19150" y="1743075"/>
            <a:ext cx="4200527" cy="4207882"/>
          </a:xfrm>
          <a:custGeom>
            <a:avLst/>
            <a:gdLst>
              <a:gd name="connsiteX0" fmla="*/ 33352 w 4200526"/>
              <a:gd name="connsiteY0" fmla="*/ 0 h 4207882"/>
              <a:gd name="connsiteX1" fmla="*/ 4167174 w 4200526"/>
              <a:gd name="connsiteY1" fmla="*/ 0 h 4207882"/>
              <a:gd name="connsiteX2" fmla="*/ 4200526 w 4200526"/>
              <a:gd name="connsiteY2" fmla="*/ 33352 h 4207882"/>
              <a:gd name="connsiteX3" fmla="*/ 4200526 w 4200526"/>
              <a:gd name="connsiteY3" fmla="*/ 4174530 h 4207882"/>
              <a:gd name="connsiteX4" fmla="*/ 4167174 w 4200526"/>
              <a:gd name="connsiteY4" fmla="*/ 4207882 h 4207882"/>
              <a:gd name="connsiteX5" fmla="*/ 33352 w 4200526"/>
              <a:gd name="connsiteY5" fmla="*/ 4207882 h 4207882"/>
              <a:gd name="connsiteX6" fmla="*/ 0 w 4200526"/>
              <a:gd name="connsiteY6" fmla="*/ 4174530 h 4207882"/>
              <a:gd name="connsiteX7" fmla="*/ 0 w 4200526"/>
              <a:gd name="connsiteY7" fmla="*/ 33352 h 4207882"/>
              <a:gd name="connsiteX8" fmla="*/ 33352 w 4200526"/>
              <a:gd name="connsiteY8" fmla="*/ 0 h 420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0526" h="4207882">
                <a:moveTo>
                  <a:pt x="33352" y="0"/>
                </a:moveTo>
                <a:lnTo>
                  <a:pt x="4167174" y="0"/>
                </a:lnTo>
                <a:cubicBezTo>
                  <a:pt x="4185594" y="0"/>
                  <a:pt x="4200526" y="14932"/>
                  <a:pt x="4200526" y="33352"/>
                </a:cubicBezTo>
                <a:lnTo>
                  <a:pt x="4200526" y="4174530"/>
                </a:lnTo>
                <a:cubicBezTo>
                  <a:pt x="4200526" y="4192950"/>
                  <a:pt x="4185594" y="4207882"/>
                  <a:pt x="4167174" y="4207882"/>
                </a:cubicBezTo>
                <a:lnTo>
                  <a:pt x="33352" y="4207882"/>
                </a:lnTo>
                <a:cubicBezTo>
                  <a:pt x="14932" y="4207882"/>
                  <a:pt x="0" y="4192950"/>
                  <a:pt x="0" y="4174530"/>
                </a:cubicBezTo>
                <a:lnTo>
                  <a:pt x="0" y="33352"/>
                </a:lnTo>
                <a:cubicBezTo>
                  <a:pt x="0" y="14932"/>
                  <a:pt x="14932" y="0"/>
                  <a:pt x="33352" y="0"/>
                </a:cubicBezTo>
                <a:close/>
              </a:path>
            </a:pathLst>
          </a:custGeom>
          <a:solidFill>
            <a:schemeClr val="bg2">
              <a:lumMod val="95000"/>
            </a:schemeClr>
          </a:solidFill>
        </p:spPr>
        <p:txBody>
          <a:bodyPr rtlCol="0">
            <a:noAutofit/>
          </a:bodyPr>
          <a:lstStyle>
            <a:lvl1pPr>
              <a:defRPr sz="800"/>
            </a:lvl1pPr>
          </a:lstStyle>
          <a:p>
            <a:pPr lvl="0"/>
            <a:r>
              <a:rPr lang="en-US" noProof="0"/>
              <a:t>Click icon to add picture</a:t>
            </a:r>
            <a:endParaRPr lang="en-ID" noProof="0"/>
          </a:p>
        </p:txBody>
      </p:sp>
      <p:sp>
        <p:nvSpPr>
          <p:cNvPr id="8" name="Picture Placeholder 7"/>
          <p:cNvSpPr>
            <a:spLocks noGrp="1"/>
          </p:cNvSpPr>
          <p:nvPr>
            <p:ph type="pic" sz="quarter" idx="11"/>
          </p:nvPr>
        </p:nvSpPr>
        <p:spPr>
          <a:xfrm>
            <a:off x="5229225" y="1743075"/>
            <a:ext cx="6375400" cy="2171700"/>
          </a:xfrm>
          <a:custGeom>
            <a:avLst/>
            <a:gdLst>
              <a:gd name="connsiteX0" fmla="*/ 17243 w 6375400"/>
              <a:gd name="connsiteY0" fmla="*/ 0 h 2171700"/>
              <a:gd name="connsiteX1" fmla="*/ 6358157 w 6375400"/>
              <a:gd name="connsiteY1" fmla="*/ 0 h 2171700"/>
              <a:gd name="connsiteX2" fmla="*/ 6375400 w 6375400"/>
              <a:gd name="connsiteY2" fmla="*/ 17243 h 2171700"/>
              <a:gd name="connsiteX3" fmla="*/ 6375400 w 6375400"/>
              <a:gd name="connsiteY3" fmla="*/ 2154457 h 2171700"/>
              <a:gd name="connsiteX4" fmla="*/ 6358157 w 6375400"/>
              <a:gd name="connsiteY4" fmla="*/ 2171700 h 2171700"/>
              <a:gd name="connsiteX5" fmla="*/ 17243 w 6375400"/>
              <a:gd name="connsiteY5" fmla="*/ 2171700 h 2171700"/>
              <a:gd name="connsiteX6" fmla="*/ 0 w 6375400"/>
              <a:gd name="connsiteY6" fmla="*/ 2154457 h 2171700"/>
              <a:gd name="connsiteX7" fmla="*/ 0 w 6375400"/>
              <a:gd name="connsiteY7" fmla="*/ 17243 h 2171700"/>
              <a:gd name="connsiteX8" fmla="*/ 17243 w 6375400"/>
              <a:gd name="connsiteY8" fmla="*/ 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75400" h="2171700">
                <a:moveTo>
                  <a:pt x="17243" y="0"/>
                </a:moveTo>
                <a:lnTo>
                  <a:pt x="6358157" y="0"/>
                </a:lnTo>
                <a:cubicBezTo>
                  <a:pt x="6367680" y="0"/>
                  <a:pt x="6375400" y="7720"/>
                  <a:pt x="6375400" y="17243"/>
                </a:cubicBezTo>
                <a:lnTo>
                  <a:pt x="6375400" y="2154457"/>
                </a:lnTo>
                <a:cubicBezTo>
                  <a:pt x="6375400" y="2163980"/>
                  <a:pt x="6367680" y="2171700"/>
                  <a:pt x="6358157" y="2171700"/>
                </a:cubicBezTo>
                <a:lnTo>
                  <a:pt x="17243" y="2171700"/>
                </a:lnTo>
                <a:cubicBezTo>
                  <a:pt x="7720" y="2171700"/>
                  <a:pt x="0" y="2163980"/>
                  <a:pt x="0" y="2154457"/>
                </a:cubicBezTo>
                <a:lnTo>
                  <a:pt x="0" y="17243"/>
                </a:lnTo>
                <a:cubicBezTo>
                  <a:pt x="0" y="7720"/>
                  <a:pt x="7720" y="0"/>
                  <a:pt x="17243" y="0"/>
                </a:cubicBezTo>
                <a:close/>
              </a:path>
            </a:pathLst>
          </a:custGeom>
          <a:solidFill>
            <a:schemeClr val="bg2">
              <a:lumMod val="95000"/>
            </a:schemeClr>
          </a:solidFill>
        </p:spPr>
        <p:txBody>
          <a:bodyPr rtlCol="0">
            <a:noAutofit/>
          </a:bodyPr>
          <a:lstStyle>
            <a:lvl1pPr>
              <a:defRPr sz="800"/>
            </a:lvl1pPr>
          </a:lstStyle>
          <a:p>
            <a:pPr lvl="0"/>
            <a:r>
              <a:rPr lang="en-US" noProof="0"/>
              <a:t>Click icon to add picture</a:t>
            </a:r>
            <a:endParaRPr lang="en-ID" noProof="0"/>
          </a:p>
        </p:txBody>
      </p:sp>
      <p:sp>
        <p:nvSpPr>
          <p:cNvPr id="4" name="Text Placeholder 5"/>
          <p:cNvSpPr>
            <a:spLocks noGrp="1"/>
          </p:cNvSpPr>
          <p:nvPr>
            <p:ph type="body" sz="quarter" idx="16"/>
          </p:nvPr>
        </p:nvSpPr>
        <p:spPr>
          <a:xfrm>
            <a:off x="3227110" y="367092"/>
            <a:ext cx="5737783" cy="841375"/>
          </a:xfrm>
        </p:spPr>
        <p:txBody>
          <a:bodyPr anchor="ctr">
            <a:normAutofit/>
          </a:bodyPr>
          <a:lstStyle>
            <a:lvl1pPr marL="0" indent="0" algn="ctr">
              <a:lnSpc>
                <a:spcPct val="100000"/>
              </a:lnSpc>
              <a:buNone/>
              <a:defRPr sz="4800" b="1">
                <a:solidFill>
                  <a:schemeClr val="tx1"/>
                </a:solidFill>
              </a:defRPr>
            </a:lvl1pPr>
          </a:lstStyle>
          <a:p>
            <a:pPr lvl="0"/>
            <a:r>
              <a:rPr lang="en-US"/>
              <a:t>Click to edit Master text styles</a:t>
            </a:r>
          </a:p>
        </p:txBody>
      </p:sp>
      <p:sp>
        <p:nvSpPr>
          <p:cNvPr id="5" name="Text Placeholder 8"/>
          <p:cNvSpPr>
            <a:spLocks noGrp="1"/>
          </p:cNvSpPr>
          <p:nvPr>
            <p:ph type="body" sz="quarter" idx="12"/>
          </p:nvPr>
        </p:nvSpPr>
        <p:spPr>
          <a:xfrm>
            <a:off x="4548189" y="1208465"/>
            <a:ext cx="3095625" cy="273050"/>
          </a:xfrm>
        </p:spPr>
        <p:txBody>
          <a:bodyPr anchor="ctr">
            <a:normAutofit/>
          </a:bodyPr>
          <a:lstStyle>
            <a:lvl1pPr marL="0" indent="0" algn="ctr">
              <a:lnSpc>
                <a:spcPct val="100000"/>
              </a:lnSpc>
              <a:buNone/>
              <a:defRPr sz="1100">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867778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1227473" y="741407"/>
            <a:ext cx="4256475" cy="2186435"/>
          </a:xfrm>
          <a:custGeom>
            <a:avLst/>
            <a:gdLst>
              <a:gd name="connsiteX0" fmla="*/ 116287 w 4256474"/>
              <a:gd name="connsiteY0" fmla="*/ 0 h 2186435"/>
              <a:gd name="connsiteX1" fmla="*/ 4140187 w 4256474"/>
              <a:gd name="connsiteY1" fmla="*/ 0 h 2186435"/>
              <a:gd name="connsiteX2" fmla="*/ 4256474 w 4256474"/>
              <a:gd name="connsiteY2" fmla="*/ 116287 h 2186435"/>
              <a:gd name="connsiteX3" fmla="*/ 4256474 w 4256474"/>
              <a:gd name="connsiteY3" fmla="*/ 2186435 h 2186435"/>
              <a:gd name="connsiteX4" fmla="*/ 0 w 4256474"/>
              <a:gd name="connsiteY4" fmla="*/ 2186435 h 2186435"/>
              <a:gd name="connsiteX5" fmla="*/ 0 w 4256474"/>
              <a:gd name="connsiteY5" fmla="*/ 116287 h 2186435"/>
              <a:gd name="connsiteX6" fmla="*/ 116287 w 4256474"/>
              <a:gd name="connsiteY6" fmla="*/ 0 h 2186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56474" h="2186435">
                <a:moveTo>
                  <a:pt x="116287" y="0"/>
                </a:moveTo>
                <a:lnTo>
                  <a:pt x="4140187" y="0"/>
                </a:lnTo>
                <a:cubicBezTo>
                  <a:pt x="4204411" y="0"/>
                  <a:pt x="4256474" y="52063"/>
                  <a:pt x="4256474" y="116287"/>
                </a:cubicBezTo>
                <a:lnTo>
                  <a:pt x="4256474" y="2186435"/>
                </a:lnTo>
                <a:lnTo>
                  <a:pt x="0" y="2186435"/>
                </a:lnTo>
                <a:lnTo>
                  <a:pt x="0" y="116287"/>
                </a:lnTo>
                <a:cubicBezTo>
                  <a:pt x="0" y="52063"/>
                  <a:pt x="52063" y="0"/>
                  <a:pt x="116287" y="0"/>
                </a:cubicBezTo>
                <a:close/>
              </a:path>
            </a:pathLst>
          </a:custGeom>
          <a:solidFill>
            <a:schemeClr val="bg2">
              <a:lumMod val="85000"/>
            </a:schemeClr>
          </a:solidFill>
        </p:spPr>
        <p:txBody>
          <a:bodyPr rtlCol="0">
            <a:noAutofit/>
          </a:bodyPr>
          <a:lstStyle>
            <a:lvl1pPr>
              <a:defRPr sz="800"/>
            </a:lvl1pPr>
          </a:lstStyle>
          <a:p>
            <a:pPr lvl="0"/>
            <a:r>
              <a:rPr lang="en-US" noProof="0"/>
              <a:t>Click icon to add picture</a:t>
            </a:r>
            <a:endParaRPr lang="en-ID" noProof="0"/>
          </a:p>
        </p:txBody>
      </p:sp>
      <p:sp>
        <p:nvSpPr>
          <p:cNvPr id="6" name="Picture Placeholder 5"/>
          <p:cNvSpPr>
            <a:spLocks noGrp="1"/>
          </p:cNvSpPr>
          <p:nvPr>
            <p:ph type="pic" sz="quarter" idx="10"/>
          </p:nvPr>
        </p:nvSpPr>
        <p:spPr>
          <a:xfrm>
            <a:off x="2588109" y="2203346"/>
            <a:ext cx="1538655" cy="1538654"/>
          </a:xfrm>
          <a:prstGeom prst="ellipse">
            <a:avLst/>
          </a:prstGeom>
          <a:solidFill>
            <a:schemeClr val="bg2">
              <a:lumMod val="95000"/>
            </a:schemeClr>
          </a:solidFill>
        </p:spPr>
        <p:txBody>
          <a:bodyPr rtlCol="0">
            <a:noAutofit/>
          </a:bodyPr>
          <a:lstStyle>
            <a:lvl1pPr>
              <a:defRPr sz="800"/>
            </a:lvl1pPr>
          </a:lstStyle>
          <a:p>
            <a:pPr lvl="0"/>
            <a:r>
              <a:rPr lang="en-US" noProof="0"/>
              <a:t>Click icon to add picture</a:t>
            </a:r>
            <a:endParaRPr lang="en-ID" noProof="0"/>
          </a:p>
        </p:txBody>
      </p:sp>
    </p:spTree>
    <p:extLst>
      <p:ext uri="{BB962C8B-B14F-4D97-AF65-F5344CB8AC3E}">
        <p14:creationId xmlns:p14="http://schemas.microsoft.com/office/powerpoint/2010/main" val="792232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8_Title Slide">
    <p:spTree>
      <p:nvGrpSpPr>
        <p:cNvPr id="1" name=""/>
        <p:cNvGrpSpPr/>
        <p:nvPr/>
      </p:nvGrpSpPr>
      <p:grpSpPr>
        <a:xfrm>
          <a:off x="0" y="0"/>
          <a:ext cx="0" cy="0"/>
          <a:chOff x="0" y="0"/>
          <a:chExt cx="0" cy="0"/>
        </a:xfrm>
      </p:grpSpPr>
      <p:sp>
        <p:nvSpPr>
          <p:cNvPr id="2" name="Picture Placeholder 19"/>
          <p:cNvSpPr>
            <a:spLocks noGrp="1"/>
          </p:cNvSpPr>
          <p:nvPr>
            <p:ph type="pic" sz="quarter" idx="10"/>
          </p:nvPr>
        </p:nvSpPr>
        <p:spPr>
          <a:xfrm>
            <a:off x="5055238" y="1623027"/>
            <a:ext cx="718655" cy="722560"/>
          </a:xfrm>
          <a:custGeom>
            <a:avLst/>
            <a:gdLst>
              <a:gd name="connsiteX0" fmla="*/ 359327 w 718654"/>
              <a:gd name="connsiteY0" fmla="*/ 0 h 722560"/>
              <a:gd name="connsiteX1" fmla="*/ 718654 w 718654"/>
              <a:gd name="connsiteY1" fmla="*/ 361280 h 722560"/>
              <a:gd name="connsiteX2" fmla="*/ 359327 w 718654"/>
              <a:gd name="connsiteY2" fmla="*/ 722560 h 722560"/>
              <a:gd name="connsiteX3" fmla="*/ 0 w 718654"/>
              <a:gd name="connsiteY3" fmla="*/ 361280 h 722560"/>
              <a:gd name="connsiteX4" fmla="*/ 359327 w 718654"/>
              <a:gd name="connsiteY4" fmla="*/ 0 h 722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654" h="722560">
                <a:moveTo>
                  <a:pt x="359327" y="0"/>
                </a:moveTo>
                <a:cubicBezTo>
                  <a:pt x="557778" y="0"/>
                  <a:pt x="718654" y="161751"/>
                  <a:pt x="718654" y="361280"/>
                </a:cubicBezTo>
                <a:cubicBezTo>
                  <a:pt x="718654" y="560809"/>
                  <a:pt x="557778" y="722560"/>
                  <a:pt x="359327" y="722560"/>
                </a:cubicBezTo>
                <a:cubicBezTo>
                  <a:pt x="160876" y="722560"/>
                  <a:pt x="0" y="560809"/>
                  <a:pt x="0" y="361280"/>
                </a:cubicBezTo>
                <a:cubicBezTo>
                  <a:pt x="0" y="161751"/>
                  <a:pt x="160876" y="0"/>
                  <a:pt x="359327" y="0"/>
                </a:cubicBezTo>
                <a:close/>
              </a:path>
            </a:pathLst>
          </a:custGeom>
          <a:solidFill>
            <a:schemeClr val="bg2">
              <a:lumMod val="95000"/>
            </a:schemeClr>
          </a:solidFill>
        </p:spPr>
        <p:txBody>
          <a:bodyPr rtlCol="0">
            <a:noAutofit/>
          </a:bodyPr>
          <a:lstStyle>
            <a:lvl1pPr>
              <a:defRPr sz="800"/>
            </a:lvl1pPr>
          </a:lstStyle>
          <a:p>
            <a:pPr lvl="0"/>
            <a:r>
              <a:rPr lang="en-US" noProof="0"/>
              <a:t>Click icon to add picture</a:t>
            </a:r>
            <a:endParaRPr lang="en-ID" noProof="0"/>
          </a:p>
        </p:txBody>
      </p:sp>
      <p:sp>
        <p:nvSpPr>
          <p:cNvPr id="3" name="Picture Placeholder 21"/>
          <p:cNvSpPr>
            <a:spLocks noGrp="1"/>
          </p:cNvSpPr>
          <p:nvPr>
            <p:ph type="pic" sz="quarter" idx="11"/>
          </p:nvPr>
        </p:nvSpPr>
        <p:spPr>
          <a:xfrm>
            <a:off x="5202338" y="3303270"/>
            <a:ext cx="718655" cy="722560"/>
          </a:xfrm>
          <a:custGeom>
            <a:avLst/>
            <a:gdLst>
              <a:gd name="connsiteX0" fmla="*/ 359327 w 718654"/>
              <a:gd name="connsiteY0" fmla="*/ 0 h 722560"/>
              <a:gd name="connsiteX1" fmla="*/ 718654 w 718654"/>
              <a:gd name="connsiteY1" fmla="*/ 361280 h 722560"/>
              <a:gd name="connsiteX2" fmla="*/ 359327 w 718654"/>
              <a:gd name="connsiteY2" fmla="*/ 722560 h 722560"/>
              <a:gd name="connsiteX3" fmla="*/ 0 w 718654"/>
              <a:gd name="connsiteY3" fmla="*/ 361280 h 722560"/>
              <a:gd name="connsiteX4" fmla="*/ 359327 w 718654"/>
              <a:gd name="connsiteY4" fmla="*/ 0 h 722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654" h="722560">
                <a:moveTo>
                  <a:pt x="359327" y="0"/>
                </a:moveTo>
                <a:cubicBezTo>
                  <a:pt x="557778" y="0"/>
                  <a:pt x="718654" y="161751"/>
                  <a:pt x="718654" y="361280"/>
                </a:cubicBezTo>
                <a:cubicBezTo>
                  <a:pt x="718654" y="560809"/>
                  <a:pt x="557778" y="722560"/>
                  <a:pt x="359327" y="722560"/>
                </a:cubicBezTo>
                <a:cubicBezTo>
                  <a:pt x="160876" y="722560"/>
                  <a:pt x="0" y="560809"/>
                  <a:pt x="0" y="361280"/>
                </a:cubicBezTo>
                <a:cubicBezTo>
                  <a:pt x="0" y="161751"/>
                  <a:pt x="160876" y="0"/>
                  <a:pt x="359327" y="0"/>
                </a:cubicBezTo>
                <a:close/>
              </a:path>
            </a:pathLst>
          </a:custGeom>
          <a:solidFill>
            <a:schemeClr val="bg2">
              <a:lumMod val="95000"/>
            </a:schemeClr>
          </a:solidFill>
        </p:spPr>
        <p:txBody>
          <a:bodyPr rtlCol="0">
            <a:noAutofit/>
          </a:bodyPr>
          <a:lstStyle>
            <a:lvl1pPr>
              <a:defRPr sz="800"/>
            </a:lvl1pPr>
          </a:lstStyle>
          <a:p>
            <a:pPr lvl="0"/>
            <a:r>
              <a:rPr lang="en-US" noProof="0"/>
              <a:t>Click icon to add picture</a:t>
            </a:r>
            <a:endParaRPr lang="en-ID" noProof="0"/>
          </a:p>
        </p:txBody>
      </p:sp>
      <p:sp>
        <p:nvSpPr>
          <p:cNvPr id="4" name="Picture Placeholder 17"/>
          <p:cNvSpPr>
            <a:spLocks noGrp="1"/>
          </p:cNvSpPr>
          <p:nvPr>
            <p:ph type="pic" sz="quarter" idx="13"/>
          </p:nvPr>
        </p:nvSpPr>
        <p:spPr>
          <a:xfrm>
            <a:off x="8790782" y="3303270"/>
            <a:ext cx="718655" cy="722560"/>
          </a:xfrm>
          <a:custGeom>
            <a:avLst/>
            <a:gdLst>
              <a:gd name="connsiteX0" fmla="*/ 359327 w 718654"/>
              <a:gd name="connsiteY0" fmla="*/ 0 h 722560"/>
              <a:gd name="connsiteX1" fmla="*/ 718654 w 718654"/>
              <a:gd name="connsiteY1" fmla="*/ 361280 h 722560"/>
              <a:gd name="connsiteX2" fmla="*/ 359327 w 718654"/>
              <a:gd name="connsiteY2" fmla="*/ 722560 h 722560"/>
              <a:gd name="connsiteX3" fmla="*/ 0 w 718654"/>
              <a:gd name="connsiteY3" fmla="*/ 361280 h 722560"/>
              <a:gd name="connsiteX4" fmla="*/ 359327 w 718654"/>
              <a:gd name="connsiteY4" fmla="*/ 0 h 722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654" h="722560">
                <a:moveTo>
                  <a:pt x="359327" y="0"/>
                </a:moveTo>
                <a:cubicBezTo>
                  <a:pt x="557778" y="0"/>
                  <a:pt x="718654" y="161751"/>
                  <a:pt x="718654" y="361280"/>
                </a:cubicBezTo>
                <a:cubicBezTo>
                  <a:pt x="718654" y="560809"/>
                  <a:pt x="557778" y="722560"/>
                  <a:pt x="359327" y="722560"/>
                </a:cubicBezTo>
                <a:cubicBezTo>
                  <a:pt x="160876" y="722560"/>
                  <a:pt x="0" y="560809"/>
                  <a:pt x="0" y="361280"/>
                </a:cubicBezTo>
                <a:cubicBezTo>
                  <a:pt x="0" y="161751"/>
                  <a:pt x="160876" y="0"/>
                  <a:pt x="359327" y="0"/>
                </a:cubicBezTo>
                <a:close/>
              </a:path>
            </a:pathLst>
          </a:custGeom>
          <a:solidFill>
            <a:schemeClr val="bg2">
              <a:lumMod val="95000"/>
            </a:schemeClr>
          </a:solidFill>
        </p:spPr>
        <p:txBody>
          <a:bodyPr rtlCol="0">
            <a:noAutofit/>
          </a:bodyPr>
          <a:lstStyle>
            <a:lvl1pPr>
              <a:defRPr sz="800"/>
            </a:lvl1pPr>
          </a:lstStyle>
          <a:p>
            <a:pPr lvl="0"/>
            <a:r>
              <a:rPr lang="en-US" noProof="0"/>
              <a:t>Click icon to add picture</a:t>
            </a:r>
            <a:endParaRPr lang="en-ID" noProof="0"/>
          </a:p>
        </p:txBody>
      </p:sp>
      <p:sp>
        <p:nvSpPr>
          <p:cNvPr id="5" name="Picture Placeholder 22"/>
          <p:cNvSpPr>
            <a:spLocks noGrp="1"/>
          </p:cNvSpPr>
          <p:nvPr>
            <p:ph type="pic" sz="quarter" idx="15"/>
          </p:nvPr>
        </p:nvSpPr>
        <p:spPr>
          <a:xfrm>
            <a:off x="1208007" y="3303270"/>
            <a:ext cx="718655" cy="722560"/>
          </a:xfrm>
          <a:custGeom>
            <a:avLst/>
            <a:gdLst>
              <a:gd name="connsiteX0" fmla="*/ 359327 w 718654"/>
              <a:gd name="connsiteY0" fmla="*/ 0 h 722560"/>
              <a:gd name="connsiteX1" fmla="*/ 718654 w 718654"/>
              <a:gd name="connsiteY1" fmla="*/ 361280 h 722560"/>
              <a:gd name="connsiteX2" fmla="*/ 359327 w 718654"/>
              <a:gd name="connsiteY2" fmla="*/ 722560 h 722560"/>
              <a:gd name="connsiteX3" fmla="*/ 0 w 718654"/>
              <a:gd name="connsiteY3" fmla="*/ 361280 h 722560"/>
              <a:gd name="connsiteX4" fmla="*/ 359327 w 718654"/>
              <a:gd name="connsiteY4" fmla="*/ 0 h 722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654" h="722560">
                <a:moveTo>
                  <a:pt x="359327" y="0"/>
                </a:moveTo>
                <a:cubicBezTo>
                  <a:pt x="557778" y="0"/>
                  <a:pt x="718654" y="161751"/>
                  <a:pt x="718654" y="361280"/>
                </a:cubicBezTo>
                <a:cubicBezTo>
                  <a:pt x="718654" y="560809"/>
                  <a:pt x="557778" y="722560"/>
                  <a:pt x="359327" y="722560"/>
                </a:cubicBezTo>
                <a:cubicBezTo>
                  <a:pt x="160876" y="722560"/>
                  <a:pt x="0" y="560809"/>
                  <a:pt x="0" y="361280"/>
                </a:cubicBezTo>
                <a:cubicBezTo>
                  <a:pt x="0" y="161751"/>
                  <a:pt x="160876" y="0"/>
                  <a:pt x="359327" y="0"/>
                </a:cubicBezTo>
                <a:close/>
              </a:path>
            </a:pathLst>
          </a:custGeom>
          <a:solidFill>
            <a:schemeClr val="bg2">
              <a:lumMod val="95000"/>
            </a:schemeClr>
          </a:solidFill>
        </p:spPr>
        <p:txBody>
          <a:bodyPr rtlCol="0">
            <a:noAutofit/>
          </a:bodyPr>
          <a:lstStyle>
            <a:lvl1pPr>
              <a:defRPr sz="800"/>
            </a:lvl1pPr>
          </a:lstStyle>
          <a:p>
            <a:pPr lvl="0"/>
            <a:r>
              <a:rPr lang="en-US" noProof="0"/>
              <a:t>Click icon to add picture</a:t>
            </a:r>
            <a:endParaRPr lang="en-ID" noProof="0"/>
          </a:p>
        </p:txBody>
      </p:sp>
      <p:sp>
        <p:nvSpPr>
          <p:cNvPr id="6" name="Text Placeholder 5"/>
          <p:cNvSpPr>
            <a:spLocks noGrp="1"/>
          </p:cNvSpPr>
          <p:nvPr>
            <p:ph type="body" sz="quarter" idx="16"/>
          </p:nvPr>
        </p:nvSpPr>
        <p:spPr>
          <a:xfrm>
            <a:off x="4452055" y="367092"/>
            <a:ext cx="3287893" cy="841375"/>
          </a:xfrm>
        </p:spPr>
        <p:txBody>
          <a:bodyPr anchor="ctr">
            <a:normAutofit/>
          </a:bodyPr>
          <a:lstStyle>
            <a:lvl1pPr marL="0" indent="0" algn="ctr">
              <a:lnSpc>
                <a:spcPct val="100000"/>
              </a:lnSpc>
              <a:buNone/>
              <a:defRPr sz="4800" b="1">
                <a:solidFill>
                  <a:schemeClr val="tx1"/>
                </a:solidFill>
              </a:defRPr>
            </a:lvl1pPr>
          </a:lstStyle>
          <a:p>
            <a:pPr lvl="0"/>
            <a:r>
              <a:rPr lang="en-US"/>
              <a:t>Click to edit Master text styles</a:t>
            </a:r>
          </a:p>
        </p:txBody>
      </p:sp>
      <p:sp>
        <p:nvSpPr>
          <p:cNvPr id="7" name="Text Placeholder 8"/>
          <p:cNvSpPr>
            <a:spLocks noGrp="1"/>
          </p:cNvSpPr>
          <p:nvPr>
            <p:ph type="body" sz="quarter" idx="12"/>
          </p:nvPr>
        </p:nvSpPr>
        <p:spPr>
          <a:xfrm>
            <a:off x="4548189" y="1208465"/>
            <a:ext cx="3095625" cy="273050"/>
          </a:xfrm>
        </p:spPr>
        <p:txBody>
          <a:bodyPr anchor="ctr">
            <a:normAutofit/>
          </a:bodyPr>
          <a:lstStyle>
            <a:lvl1pPr marL="0" indent="0" algn="ctr">
              <a:lnSpc>
                <a:spcPct val="100000"/>
              </a:lnSpc>
              <a:buNone/>
              <a:defRPr sz="1100">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3735022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7_Title Slide">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752475" y="1918184"/>
            <a:ext cx="1872076" cy="1939925"/>
          </a:xfrm>
          <a:custGeom>
            <a:avLst/>
            <a:gdLst>
              <a:gd name="connsiteX0" fmla="*/ 88212 w 1872076"/>
              <a:gd name="connsiteY0" fmla="*/ 0 h 1939925"/>
              <a:gd name="connsiteX1" fmla="*/ 1783864 w 1872076"/>
              <a:gd name="connsiteY1" fmla="*/ 0 h 1939925"/>
              <a:gd name="connsiteX2" fmla="*/ 1872076 w 1872076"/>
              <a:gd name="connsiteY2" fmla="*/ 88212 h 1939925"/>
              <a:gd name="connsiteX3" fmla="*/ 1872076 w 1872076"/>
              <a:gd name="connsiteY3" fmla="*/ 1851713 h 1939925"/>
              <a:gd name="connsiteX4" fmla="*/ 1783864 w 1872076"/>
              <a:gd name="connsiteY4" fmla="*/ 1939925 h 1939925"/>
              <a:gd name="connsiteX5" fmla="*/ 88212 w 1872076"/>
              <a:gd name="connsiteY5" fmla="*/ 1939925 h 1939925"/>
              <a:gd name="connsiteX6" fmla="*/ 0 w 1872076"/>
              <a:gd name="connsiteY6" fmla="*/ 1851713 h 1939925"/>
              <a:gd name="connsiteX7" fmla="*/ 0 w 1872076"/>
              <a:gd name="connsiteY7" fmla="*/ 88212 h 1939925"/>
              <a:gd name="connsiteX8" fmla="*/ 88212 w 1872076"/>
              <a:gd name="connsiteY8" fmla="*/ 0 h 193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2076" h="1939925">
                <a:moveTo>
                  <a:pt x="88212" y="0"/>
                </a:moveTo>
                <a:lnTo>
                  <a:pt x="1783864" y="0"/>
                </a:lnTo>
                <a:cubicBezTo>
                  <a:pt x="1832582" y="0"/>
                  <a:pt x="1872076" y="39494"/>
                  <a:pt x="1872076" y="88212"/>
                </a:cubicBezTo>
                <a:lnTo>
                  <a:pt x="1872076" y="1851713"/>
                </a:lnTo>
                <a:cubicBezTo>
                  <a:pt x="1872076" y="1900431"/>
                  <a:pt x="1832582" y="1939925"/>
                  <a:pt x="1783864" y="1939925"/>
                </a:cubicBezTo>
                <a:lnTo>
                  <a:pt x="88212" y="1939925"/>
                </a:lnTo>
                <a:cubicBezTo>
                  <a:pt x="39494" y="1939925"/>
                  <a:pt x="0" y="1900431"/>
                  <a:pt x="0" y="1851713"/>
                </a:cubicBezTo>
                <a:lnTo>
                  <a:pt x="0" y="88212"/>
                </a:lnTo>
                <a:cubicBezTo>
                  <a:pt x="0" y="39494"/>
                  <a:pt x="39494" y="0"/>
                  <a:pt x="88212" y="0"/>
                </a:cubicBezTo>
                <a:close/>
              </a:path>
            </a:pathLst>
          </a:custGeom>
          <a:solidFill>
            <a:schemeClr val="bg2">
              <a:lumMod val="95000"/>
            </a:schemeClr>
          </a:solidFill>
        </p:spPr>
        <p:txBody>
          <a:bodyPr rtlCol="0">
            <a:noAutofit/>
          </a:bodyPr>
          <a:lstStyle>
            <a:lvl1pPr>
              <a:defRPr sz="800"/>
            </a:lvl1pPr>
          </a:lstStyle>
          <a:p>
            <a:pPr lvl="0"/>
            <a:r>
              <a:rPr lang="en-US" noProof="0"/>
              <a:t>Click icon to add picture</a:t>
            </a:r>
            <a:endParaRPr lang="en-ID" noProof="0"/>
          </a:p>
        </p:txBody>
      </p:sp>
      <p:sp>
        <p:nvSpPr>
          <p:cNvPr id="13" name="Picture Placeholder 12"/>
          <p:cNvSpPr>
            <a:spLocks noGrp="1"/>
          </p:cNvSpPr>
          <p:nvPr>
            <p:ph type="pic" sz="quarter" idx="11"/>
          </p:nvPr>
        </p:nvSpPr>
        <p:spPr>
          <a:xfrm>
            <a:off x="2887294" y="1918184"/>
            <a:ext cx="1872076" cy="1939925"/>
          </a:xfrm>
          <a:custGeom>
            <a:avLst/>
            <a:gdLst>
              <a:gd name="connsiteX0" fmla="*/ 88212 w 1872076"/>
              <a:gd name="connsiteY0" fmla="*/ 0 h 1939925"/>
              <a:gd name="connsiteX1" fmla="*/ 1783864 w 1872076"/>
              <a:gd name="connsiteY1" fmla="*/ 0 h 1939925"/>
              <a:gd name="connsiteX2" fmla="*/ 1872076 w 1872076"/>
              <a:gd name="connsiteY2" fmla="*/ 88212 h 1939925"/>
              <a:gd name="connsiteX3" fmla="*/ 1872076 w 1872076"/>
              <a:gd name="connsiteY3" fmla="*/ 1851713 h 1939925"/>
              <a:gd name="connsiteX4" fmla="*/ 1783864 w 1872076"/>
              <a:gd name="connsiteY4" fmla="*/ 1939925 h 1939925"/>
              <a:gd name="connsiteX5" fmla="*/ 88212 w 1872076"/>
              <a:gd name="connsiteY5" fmla="*/ 1939925 h 1939925"/>
              <a:gd name="connsiteX6" fmla="*/ 0 w 1872076"/>
              <a:gd name="connsiteY6" fmla="*/ 1851713 h 1939925"/>
              <a:gd name="connsiteX7" fmla="*/ 0 w 1872076"/>
              <a:gd name="connsiteY7" fmla="*/ 88212 h 1939925"/>
              <a:gd name="connsiteX8" fmla="*/ 88212 w 1872076"/>
              <a:gd name="connsiteY8" fmla="*/ 0 h 193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2076" h="1939925">
                <a:moveTo>
                  <a:pt x="88212" y="0"/>
                </a:moveTo>
                <a:lnTo>
                  <a:pt x="1783864" y="0"/>
                </a:lnTo>
                <a:cubicBezTo>
                  <a:pt x="1832582" y="0"/>
                  <a:pt x="1872076" y="39494"/>
                  <a:pt x="1872076" y="88212"/>
                </a:cubicBezTo>
                <a:lnTo>
                  <a:pt x="1872076" y="1851713"/>
                </a:lnTo>
                <a:cubicBezTo>
                  <a:pt x="1872076" y="1900431"/>
                  <a:pt x="1832582" y="1939925"/>
                  <a:pt x="1783864" y="1939925"/>
                </a:cubicBezTo>
                <a:lnTo>
                  <a:pt x="88212" y="1939925"/>
                </a:lnTo>
                <a:cubicBezTo>
                  <a:pt x="39494" y="1939925"/>
                  <a:pt x="0" y="1900431"/>
                  <a:pt x="0" y="1851713"/>
                </a:cubicBezTo>
                <a:lnTo>
                  <a:pt x="0" y="88212"/>
                </a:lnTo>
                <a:cubicBezTo>
                  <a:pt x="0" y="39494"/>
                  <a:pt x="39494" y="0"/>
                  <a:pt x="88212" y="0"/>
                </a:cubicBezTo>
                <a:close/>
              </a:path>
            </a:pathLst>
          </a:custGeom>
          <a:solidFill>
            <a:schemeClr val="bg2">
              <a:lumMod val="95000"/>
            </a:schemeClr>
          </a:solidFill>
        </p:spPr>
        <p:txBody>
          <a:bodyPr rtlCol="0">
            <a:noAutofit/>
          </a:bodyPr>
          <a:lstStyle>
            <a:lvl1pPr>
              <a:defRPr sz="800"/>
            </a:lvl1pPr>
          </a:lstStyle>
          <a:p>
            <a:pPr lvl="0"/>
            <a:r>
              <a:rPr lang="en-US" noProof="0"/>
              <a:t>Click icon to add picture</a:t>
            </a:r>
            <a:endParaRPr lang="en-ID" noProof="0"/>
          </a:p>
        </p:txBody>
      </p:sp>
      <p:sp>
        <p:nvSpPr>
          <p:cNvPr id="14" name="Picture Placeholder 13"/>
          <p:cNvSpPr>
            <a:spLocks noGrp="1"/>
          </p:cNvSpPr>
          <p:nvPr>
            <p:ph type="pic" sz="quarter" idx="12"/>
          </p:nvPr>
        </p:nvSpPr>
        <p:spPr>
          <a:xfrm>
            <a:off x="752475" y="4142573"/>
            <a:ext cx="1872076" cy="1939925"/>
          </a:xfrm>
          <a:custGeom>
            <a:avLst/>
            <a:gdLst>
              <a:gd name="connsiteX0" fmla="*/ 88212 w 1872076"/>
              <a:gd name="connsiteY0" fmla="*/ 0 h 1939925"/>
              <a:gd name="connsiteX1" fmla="*/ 1783864 w 1872076"/>
              <a:gd name="connsiteY1" fmla="*/ 0 h 1939925"/>
              <a:gd name="connsiteX2" fmla="*/ 1872076 w 1872076"/>
              <a:gd name="connsiteY2" fmla="*/ 88212 h 1939925"/>
              <a:gd name="connsiteX3" fmla="*/ 1872076 w 1872076"/>
              <a:gd name="connsiteY3" fmla="*/ 1851713 h 1939925"/>
              <a:gd name="connsiteX4" fmla="*/ 1783864 w 1872076"/>
              <a:gd name="connsiteY4" fmla="*/ 1939925 h 1939925"/>
              <a:gd name="connsiteX5" fmla="*/ 88212 w 1872076"/>
              <a:gd name="connsiteY5" fmla="*/ 1939925 h 1939925"/>
              <a:gd name="connsiteX6" fmla="*/ 0 w 1872076"/>
              <a:gd name="connsiteY6" fmla="*/ 1851713 h 1939925"/>
              <a:gd name="connsiteX7" fmla="*/ 0 w 1872076"/>
              <a:gd name="connsiteY7" fmla="*/ 88212 h 1939925"/>
              <a:gd name="connsiteX8" fmla="*/ 88212 w 1872076"/>
              <a:gd name="connsiteY8" fmla="*/ 0 h 193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2076" h="1939925">
                <a:moveTo>
                  <a:pt x="88212" y="0"/>
                </a:moveTo>
                <a:lnTo>
                  <a:pt x="1783864" y="0"/>
                </a:lnTo>
                <a:cubicBezTo>
                  <a:pt x="1832582" y="0"/>
                  <a:pt x="1872076" y="39494"/>
                  <a:pt x="1872076" y="88212"/>
                </a:cubicBezTo>
                <a:lnTo>
                  <a:pt x="1872076" y="1851713"/>
                </a:lnTo>
                <a:cubicBezTo>
                  <a:pt x="1872076" y="1900431"/>
                  <a:pt x="1832582" y="1939925"/>
                  <a:pt x="1783864" y="1939925"/>
                </a:cubicBezTo>
                <a:lnTo>
                  <a:pt x="88212" y="1939925"/>
                </a:lnTo>
                <a:cubicBezTo>
                  <a:pt x="39494" y="1939925"/>
                  <a:pt x="0" y="1900431"/>
                  <a:pt x="0" y="1851713"/>
                </a:cubicBezTo>
                <a:lnTo>
                  <a:pt x="0" y="88212"/>
                </a:lnTo>
                <a:cubicBezTo>
                  <a:pt x="0" y="39494"/>
                  <a:pt x="39494" y="0"/>
                  <a:pt x="88212" y="0"/>
                </a:cubicBezTo>
                <a:close/>
              </a:path>
            </a:pathLst>
          </a:custGeom>
          <a:solidFill>
            <a:schemeClr val="bg2">
              <a:lumMod val="95000"/>
            </a:schemeClr>
          </a:solidFill>
        </p:spPr>
        <p:txBody>
          <a:bodyPr rtlCol="0">
            <a:noAutofit/>
          </a:bodyPr>
          <a:lstStyle>
            <a:lvl1pPr>
              <a:defRPr sz="800"/>
            </a:lvl1pPr>
          </a:lstStyle>
          <a:p>
            <a:pPr lvl="0"/>
            <a:r>
              <a:rPr lang="en-US" noProof="0"/>
              <a:t>Click icon to add picture</a:t>
            </a:r>
            <a:endParaRPr lang="en-ID" noProof="0"/>
          </a:p>
        </p:txBody>
      </p:sp>
      <p:sp>
        <p:nvSpPr>
          <p:cNvPr id="15" name="Picture Placeholder 14"/>
          <p:cNvSpPr>
            <a:spLocks noGrp="1"/>
          </p:cNvSpPr>
          <p:nvPr>
            <p:ph type="pic" sz="quarter" idx="13"/>
          </p:nvPr>
        </p:nvSpPr>
        <p:spPr>
          <a:xfrm>
            <a:off x="2887294" y="4142573"/>
            <a:ext cx="1872076" cy="1939925"/>
          </a:xfrm>
          <a:custGeom>
            <a:avLst/>
            <a:gdLst>
              <a:gd name="connsiteX0" fmla="*/ 88212 w 1872076"/>
              <a:gd name="connsiteY0" fmla="*/ 0 h 1939925"/>
              <a:gd name="connsiteX1" fmla="*/ 1783864 w 1872076"/>
              <a:gd name="connsiteY1" fmla="*/ 0 h 1939925"/>
              <a:gd name="connsiteX2" fmla="*/ 1872076 w 1872076"/>
              <a:gd name="connsiteY2" fmla="*/ 88212 h 1939925"/>
              <a:gd name="connsiteX3" fmla="*/ 1872076 w 1872076"/>
              <a:gd name="connsiteY3" fmla="*/ 1851713 h 1939925"/>
              <a:gd name="connsiteX4" fmla="*/ 1783864 w 1872076"/>
              <a:gd name="connsiteY4" fmla="*/ 1939925 h 1939925"/>
              <a:gd name="connsiteX5" fmla="*/ 88212 w 1872076"/>
              <a:gd name="connsiteY5" fmla="*/ 1939925 h 1939925"/>
              <a:gd name="connsiteX6" fmla="*/ 0 w 1872076"/>
              <a:gd name="connsiteY6" fmla="*/ 1851713 h 1939925"/>
              <a:gd name="connsiteX7" fmla="*/ 0 w 1872076"/>
              <a:gd name="connsiteY7" fmla="*/ 88212 h 1939925"/>
              <a:gd name="connsiteX8" fmla="*/ 88212 w 1872076"/>
              <a:gd name="connsiteY8" fmla="*/ 0 h 193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2076" h="1939925">
                <a:moveTo>
                  <a:pt x="88212" y="0"/>
                </a:moveTo>
                <a:lnTo>
                  <a:pt x="1783864" y="0"/>
                </a:lnTo>
                <a:cubicBezTo>
                  <a:pt x="1832582" y="0"/>
                  <a:pt x="1872076" y="39494"/>
                  <a:pt x="1872076" y="88212"/>
                </a:cubicBezTo>
                <a:lnTo>
                  <a:pt x="1872076" y="1851713"/>
                </a:lnTo>
                <a:cubicBezTo>
                  <a:pt x="1872076" y="1900431"/>
                  <a:pt x="1832582" y="1939925"/>
                  <a:pt x="1783864" y="1939925"/>
                </a:cubicBezTo>
                <a:lnTo>
                  <a:pt x="88212" y="1939925"/>
                </a:lnTo>
                <a:cubicBezTo>
                  <a:pt x="39494" y="1939925"/>
                  <a:pt x="0" y="1900431"/>
                  <a:pt x="0" y="1851713"/>
                </a:cubicBezTo>
                <a:lnTo>
                  <a:pt x="0" y="88212"/>
                </a:lnTo>
                <a:cubicBezTo>
                  <a:pt x="0" y="39494"/>
                  <a:pt x="39494" y="0"/>
                  <a:pt x="88212" y="0"/>
                </a:cubicBezTo>
                <a:close/>
              </a:path>
            </a:pathLst>
          </a:custGeom>
          <a:solidFill>
            <a:schemeClr val="bg2">
              <a:lumMod val="95000"/>
            </a:schemeClr>
          </a:solidFill>
        </p:spPr>
        <p:txBody>
          <a:bodyPr rtlCol="0">
            <a:noAutofit/>
          </a:bodyPr>
          <a:lstStyle>
            <a:lvl1pPr>
              <a:defRPr sz="800"/>
            </a:lvl1pPr>
          </a:lstStyle>
          <a:p>
            <a:pPr lvl="0"/>
            <a:r>
              <a:rPr lang="en-US" noProof="0"/>
              <a:t>Click icon to add picture</a:t>
            </a:r>
            <a:endParaRPr lang="en-ID" noProof="0"/>
          </a:p>
        </p:txBody>
      </p:sp>
      <p:sp>
        <p:nvSpPr>
          <p:cNvPr id="6" name="Text Placeholder 5"/>
          <p:cNvSpPr>
            <a:spLocks noGrp="1"/>
          </p:cNvSpPr>
          <p:nvPr>
            <p:ph type="body" sz="quarter" idx="14"/>
          </p:nvPr>
        </p:nvSpPr>
        <p:spPr>
          <a:xfrm>
            <a:off x="4452055" y="367092"/>
            <a:ext cx="3287893" cy="841375"/>
          </a:xfrm>
        </p:spPr>
        <p:txBody>
          <a:bodyPr anchor="ctr">
            <a:normAutofit/>
          </a:bodyPr>
          <a:lstStyle>
            <a:lvl1pPr marL="0" indent="0" algn="ctr">
              <a:lnSpc>
                <a:spcPct val="100000"/>
              </a:lnSpc>
              <a:buNone/>
              <a:defRPr sz="4800" b="1">
                <a:solidFill>
                  <a:schemeClr val="tx1"/>
                </a:solidFill>
              </a:defRPr>
            </a:lvl1pPr>
          </a:lstStyle>
          <a:p>
            <a:pPr lvl="0"/>
            <a:r>
              <a:rPr lang="en-US"/>
              <a:t>Click to edit Master text styles</a:t>
            </a:r>
          </a:p>
        </p:txBody>
      </p:sp>
      <p:sp>
        <p:nvSpPr>
          <p:cNvPr id="7" name="Text Placeholder 8"/>
          <p:cNvSpPr>
            <a:spLocks noGrp="1"/>
          </p:cNvSpPr>
          <p:nvPr>
            <p:ph type="body" sz="quarter" idx="15"/>
          </p:nvPr>
        </p:nvSpPr>
        <p:spPr>
          <a:xfrm>
            <a:off x="4548189" y="1208465"/>
            <a:ext cx="3095625" cy="273050"/>
          </a:xfrm>
        </p:spPr>
        <p:txBody>
          <a:bodyPr anchor="ctr">
            <a:normAutofit/>
          </a:bodyPr>
          <a:lstStyle>
            <a:lvl1pPr marL="0" indent="0" algn="ctr">
              <a:lnSpc>
                <a:spcPct val="100000"/>
              </a:lnSpc>
              <a:buNone/>
              <a:defRPr sz="1100">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4026492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952501" y="4829175"/>
            <a:ext cx="1085519" cy="1085518"/>
          </a:xfrm>
          <a:custGeom>
            <a:avLst/>
            <a:gdLst>
              <a:gd name="connsiteX0" fmla="*/ 108356 w 1085518"/>
              <a:gd name="connsiteY0" fmla="*/ 0 h 1085518"/>
              <a:gd name="connsiteX1" fmla="*/ 977162 w 1085518"/>
              <a:gd name="connsiteY1" fmla="*/ 0 h 1085518"/>
              <a:gd name="connsiteX2" fmla="*/ 1085518 w 1085518"/>
              <a:gd name="connsiteY2" fmla="*/ 108356 h 1085518"/>
              <a:gd name="connsiteX3" fmla="*/ 1085518 w 1085518"/>
              <a:gd name="connsiteY3" fmla="*/ 977162 h 1085518"/>
              <a:gd name="connsiteX4" fmla="*/ 977162 w 1085518"/>
              <a:gd name="connsiteY4" fmla="*/ 1085518 h 1085518"/>
              <a:gd name="connsiteX5" fmla="*/ 108356 w 1085518"/>
              <a:gd name="connsiteY5" fmla="*/ 1085518 h 1085518"/>
              <a:gd name="connsiteX6" fmla="*/ 0 w 1085518"/>
              <a:gd name="connsiteY6" fmla="*/ 977162 h 1085518"/>
              <a:gd name="connsiteX7" fmla="*/ 0 w 1085518"/>
              <a:gd name="connsiteY7" fmla="*/ 108356 h 1085518"/>
              <a:gd name="connsiteX8" fmla="*/ 108356 w 1085518"/>
              <a:gd name="connsiteY8" fmla="*/ 0 h 108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518" h="1085518">
                <a:moveTo>
                  <a:pt x="108356" y="0"/>
                </a:moveTo>
                <a:lnTo>
                  <a:pt x="977162" y="0"/>
                </a:lnTo>
                <a:cubicBezTo>
                  <a:pt x="1037005" y="0"/>
                  <a:pt x="1085518" y="48513"/>
                  <a:pt x="1085518" y="108356"/>
                </a:cubicBezTo>
                <a:lnTo>
                  <a:pt x="1085518" y="977162"/>
                </a:lnTo>
                <a:cubicBezTo>
                  <a:pt x="1085518" y="1037005"/>
                  <a:pt x="1037005" y="1085518"/>
                  <a:pt x="977162" y="1085518"/>
                </a:cubicBezTo>
                <a:lnTo>
                  <a:pt x="108356" y="1085518"/>
                </a:lnTo>
                <a:cubicBezTo>
                  <a:pt x="48513" y="1085518"/>
                  <a:pt x="0" y="1037005"/>
                  <a:pt x="0" y="977162"/>
                </a:cubicBezTo>
                <a:lnTo>
                  <a:pt x="0" y="108356"/>
                </a:lnTo>
                <a:cubicBezTo>
                  <a:pt x="0" y="48513"/>
                  <a:pt x="48513" y="0"/>
                  <a:pt x="108356" y="0"/>
                </a:cubicBezTo>
                <a:close/>
              </a:path>
            </a:pathLst>
          </a:custGeom>
          <a:solidFill>
            <a:schemeClr val="bg2">
              <a:lumMod val="95000"/>
            </a:schemeClr>
          </a:solidFill>
        </p:spPr>
        <p:txBody>
          <a:bodyPr rtlCol="0">
            <a:noAutofit/>
          </a:bodyPr>
          <a:lstStyle>
            <a:lvl1pPr>
              <a:defRPr sz="800"/>
            </a:lvl1pPr>
          </a:lstStyle>
          <a:p>
            <a:pPr lvl="0"/>
            <a:r>
              <a:rPr lang="en-US" noProof="0"/>
              <a:t>Click icon to add picture</a:t>
            </a:r>
            <a:endParaRPr lang="en-ID" noProof="0"/>
          </a:p>
        </p:txBody>
      </p:sp>
      <p:sp>
        <p:nvSpPr>
          <p:cNvPr id="3" name="Text Placeholder 5"/>
          <p:cNvSpPr>
            <a:spLocks noGrp="1"/>
          </p:cNvSpPr>
          <p:nvPr>
            <p:ph type="body" sz="quarter" idx="11"/>
          </p:nvPr>
        </p:nvSpPr>
        <p:spPr>
          <a:xfrm>
            <a:off x="4452055" y="367092"/>
            <a:ext cx="3287893" cy="841375"/>
          </a:xfrm>
        </p:spPr>
        <p:txBody>
          <a:bodyPr anchor="ctr">
            <a:normAutofit/>
          </a:bodyPr>
          <a:lstStyle>
            <a:lvl1pPr marL="0" indent="0" algn="ctr">
              <a:lnSpc>
                <a:spcPct val="100000"/>
              </a:lnSpc>
              <a:buNone/>
              <a:defRPr sz="4800" b="1">
                <a:solidFill>
                  <a:schemeClr val="tx1"/>
                </a:solidFill>
              </a:defRPr>
            </a:lvl1pPr>
          </a:lstStyle>
          <a:p>
            <a:pPr lvl="0"/>
            <a:r>
              <a:rPr lang="en-US"/>
              <a:t>Click to edit Master text styles</a:t>
            </a:r>
          </a:p>
        </p:txBody>
      </p:sp>
      <p:sp>
        <p:nvSpPr>
          <p:cNvPr id="4" name="Text Placeholder 8"/>
          <p:cNvSpPr>
            <a:spLocks noGrp="1"/>
          </p:cNvSpPr>
          <p:nvPr>
            <p:ph type="body" sz="quarter" idx="12"/>
          </p:nvPr>
        </p:nvSpPr>
        <p:spPr>
          <a:xfrm>
            <a:off x="4548189" y="1208465"/>
            <a:ext cx="3095625" cy="273050"/>
          </a:xfrm>
        </p:spPr>
        <p:txBody>
          <a:bodyPr anchor="ctr">
            <a:normAutofit/>
          </a:bodyPr>
          <a:lstStyle>
            <a:lvl1pPr marL="0" indent="0" algn="ctr">
              <a:lnSpc>
                <a:spcPct val="100000"/>
              </a:lnSpc>
              <a:buNone/>
              <a:defRPr sz="1100">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1057900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4151020"/>
            <a:ext cx="12198321" cy="2706980"/>
          </a:xfrm>
          <a:custGeom>
            <a:avLst/>
            <a:gdLst>
              <a:gd name="connsiteX0" fmla="*/ 10522039 w 12108140"/>
              <a:gd name="connsiteY0" fmla="*/ 1420 h 2706980"/>
              <a:gd name="connsiteX1" fmla="*/ 11592841 w 12108140"/>
              <a:gd name="connsiteY1" fmla="*/ 409877 h 2706980"/>
              <a:gd name="connsiteX2" fmla="*/ 12108140 w 12108140"/>
              <a:gd name="connsiteY2" fmla="*/ 309882 h 2706980"/>
              <a:gd name="connsiteX3" fmla="*/ 12108140 w 12108140"/>
              <a:gd name="connsiteY3" fmla="*/ 2706980 h 2706980"/>
              <a:gd name="connsiteX4" fmla="*/ 0 w 12108140"/>
              <a:gd name="connsiteY4" fmla="*/ 2706980 h 2706980"/>
              <a:gd name="connsiteX5" fmla="*/ 0 w 12108140"/>
              <a:gd name="connsiteY5" fmla="*/ 1887578 h 2706980"/>
              <a:gd name="connsiteX6" fmla="*/ 963749 w 12108140"/>
              <a:gd name="connsiteY6" fmla="*/ 1993128 h 2706980"/>
              <a:gd name="connsiteX7" fmla="*/ 1816082 w 12108140"/>
              <a:gd name="connsiteY7" fmla="*/ 1473711 h 2706980"/>
              <a:gd name="connsiteX8" fmla="*/ 2456724 w 12108140"/>
              <a:gd name="connsiteY8" fmla="*/ 1695921 h 2706980"/>
              <a:gd name="connsiteX9" fmla="*/ 3178143 w 12108140"/>
              <a:gd name="connsiteY9" fmla="*/ 1132062 h 2706980"/>
              <a:gd name="connsiteX10" fmla="*/ 3576456 w 12108140"/>
              <a:gd name="connsiteY10" fmla="*/ 470985 h 2706980"/>
              <a:gd name="connsiteX11" fmla="*/ 3999837 w 12108140"/>
              <a:gd name="connsiteY11" fmla="*/ 93227 h 2706980"/>
              <a:gd name="connsiteX12" fmla="*/ 4314588 w 12108140"/>
              <a:gd name="connsiteY12" fmla="*/ 179333 h 2706980"/>
              <a:gd name="connsiteX13" fmla="*/ 5091715 w 12108140"/>
              <a:gd name="connsiteY13" fmla="*/ 940405 h 2706980"/>
              <a:gd name="connsiteX14" fmla="*/ 6044321 w 12108140"/>
              <a:gd name="connsiteY14" fmla="*/ 1382049 h 2706980"/>
              <a:gd name="connsiteX15" fmla="*/ 6916152 w 12108140"/>
              <a:gd name="connsiteY15" fmla="*/ 926517 h 2706980"/>
              <a:gd name="connsiteX16" fmla="*/ 7665425 w 12108140"/>
              <a:gd name="connsiteY16" fmla="*/ 879297 h 2706980"/>
              <a:gd name="connsiteX17" fmla="*/ 8595749 w 12108140"/>
              <a:gd name="connsiteY17" fmla="*/ 1270943 h 2706980"/>
              <a:gd name="connsiteX18" fmla="*/ 9718266 w 12108140"/>
              <a:gd name="connsiteY18" fmla="*/ 673752 h 2706980"/>
              <a:gd name="connsiteX19" fmla="*/ 10445255 w 12108140"/>
              <a:gd name="connsiteY19" fmla="*/ 1565 h 2706980"/>
              <a:gd name="connsiteX20" fmla="*/ 10522039 w 12108140"/>
              <a:gd name="connsiteY20" fmla="*/ 1420 h 270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08140" h="2706980">
                <a:moveTo>
                  <a:pt x="10522039" y="1420"/>
                </a:moveTo>
                <a:cubicBezTo>
                  <a:pt x="10901006" y="29851"/>
                  <a:pt x="11208978" y="474978"/>
                  <a:pt x="11592841" y="409877"/>
                </a:cubicBezTo>
                <a:cubicBezTo>
                  <a:pt x="11768321" y="379323"/>
                  <a:pt x="11943801" y="240441"/>
                  <a:pt x="12108140" y="309882"/>
                </a:cubicBezTo>
                <a:cubicBezTo>
                  <a:pt x="12108140" y="2706980"/>
                  <a:pt x="12108140" y="2706980"/>
                  <a:pt x="12108140" y="2706980"/>
                </a:cubicBezTo>
                <a:cubicBezTo>
                  <a:pt x="0" y="2706980"/>
                  <a:pt x="0" y="2706980"/>
                  <a:pt x="0" y="2706980"/>
                </a:cubicBezTo>
                <a:lnTo>
                  <a:pt x="0" y="1887578"/>
                </a:lnTo>
                <a:cubicBezTo>
                  <a:pt x="253472" y="2123677"/>
                  <a:pt x="665711" y="2168119"/>
                  <a:pt x="963749" y="1993128"/>
                </a:cubicBezTo>
                <a:cubicBezTo>
                  <a:pt x="1259002" y="1820915"/>
                  <a:pt x="1476263" y="1454267"/>
                  <a:pt x="1816082" y="1473711"/>
                </a:cubicBezTo>
                <a:cubicBezTo>
                  <a:pt x="2044485" y="1487599"/>
                  <a:pt x="2228321" y="1676478"/>
                  <a:pt x="2456724" y="1695921"/>
                </a:cubicBezTo>
                <a:cubicBezTo>
                  <a:pt x="2777046" y="1723698"/>
                  <a:pt x="3013805" y="1409825"/>
                  <a:pt x="3178143" y="1132062"/>
                </a:cubicBezTo>
                <a:cubicBezTo>
                  <a:pt x="3311843" y="912629"/>
                  <a:pt x="3445542" y="690418"/>
                  <a:pt x="3576456" y="470985"/>
                </a:cubicBezTo>
                <a:cubicBezTo>
                  <a:pt x="3679516" y="301549"/>
                  <a:pt x="3804858" y="115448"/>
                  <a:pt x="3999837" y="93227"/>
                </a:cubicBezTo>
                <a:cubicBezTo>
                  <a:pt x="4111253" y="79339"/>
                  <a:pt x="4219883" y="123781"/>
                  <a:pt x="4314588" y="179333"/>
                </a:cubicBezTo>
                <a:cubicBezTo>
                  <a:pt x="4629337" y="365435"/>
                  <a:pt x="4841028" y="676530"/>
                  <a:pt x="5091715" y="940405"/>
                </a:cubicBezTo>
                <a:cubicBezTo>
                  <a:pt x="5342400" y="1204280"/>
                  <a:pt x="5682219" y="1437602"/>
                  <a:pt x="6044321" y="1382049"/>
                </a:cubicBezTo>
                <a:cubicBezTo>
                  <a:pt x="6370213" y="1332051"/>
                  <a:pt x="6615329" y="1059843"/>
                  <a:pt x="6916152" y="926517"/>
                </a:cubicBezTo>
                <a:cubicBezTo>
                  <a:pt x="7150126" y="823744"/>
                  <a:pt x="7420310" y="807079"/>
                  <a:pt x="7665425" y="879297"/>
                </a:cubicBezTo>
                <a:cubicBezTo>
                  <a:pt x="7991317" y="976514"/>
                  <a:pt x="8261501" y="1220946"/>
                  <a:pt x="8595749" y="1270943"/>
                </a:cubicBezTo>
                <a:cubicBezTo>
                  <a:pt x="9038628" y="1337607"/>
                  <a:pt x="9462009" y="1037622"/>
                  <a:pt x="9718266" y="673752"/>
                </a:cubicBezTo>
                <a:cubicBezTo>
                  <a:pt x="9916029" y="393211"/>
                  <a:pt x="10102651" y="26563"/>
                  <a:pt x="10445255" y="1565"/>
                </a:cubicBezTo>
                <a:cubicBezTo>
                  <a:pt x="10471194" y="-519"/>
                  <a:pt x="10496774" y="-475"/>
                  <a:pt x="10522039" y="1420"/>
                </a:cubicBezTo>
                <a:close/>
              </a:path>
            </a:pathLst>
          </a:custGeom>
          <a:solidFill>
            <a:schemeClr val="bg2">
              <a:lumMod val="95000"/>
            </a:schemeClr>
          </a:solidFill>
        </p:spPr>
        <p:txBody>
          <a:bodyPr rtlCol="0">
            <a:noAutofit/>
          </a:bodyPr>
          <a:lstStyle>
            <a:lvl1pPr>
              <a:defRPr sz="800"/>
            </a:lvl1pPr>
          </a:lstStyle>
          <a:p>
            <a:pPr lvl="0"/>
            <a:r>
              <a:rPr lang="en-US" noProof="0"/>
              <a:t>Click icon to add picture</a:t>
            </a:r>
            <a:endParaRPr lang="en-ID" noProof="0"/>
          </a:p>
        </p:txBody>
      </p:sp>
      <p:sp>
        <p:nvSpPr>
          <p:cNvPr id="6" name="Text Placeholder 5"/>
          <p:cNvSpPr>
            <a:spLocks noGrp="1"/>
          </p:cNvSpPr>
          <p:nvPr>
            <p:ph type="body" sz="quarter" idx="11"/>
          </p:nvPr>
        </p:nvSpPr>
        <p:spPr>
          <a:xfrm>
            <a:off x="4452055" y="367092"/>
            <a:ext cx="3287893" cy="841375"/>
          </a:xfrm>
        </p:spPr>
        <p:txBody>
          <a:bodyPr anchor="ctr">
            <a:normAutofit/>
          </a:bodyPr>
          <a:lstStyle>
            <a:lvl1pPr marL="0" indent="0" algn="ctr">
              <a:lnSpc>
                <a:spcPct val="100000"/>
              </a:lnSpc>
              <a:buNone/>
              <a:defRPr sz="4800" b="1">
                <a:solidFill>
                  <a:schemeClr val="tx1"/>
                </a:solidFill>
              </a:defRPr>
            </a:lvl1pPr>
          </a:lstStyle>
          <a:p>
            <a:pPr lvl="0"/>
            <a:r>
              <a:rPr lang="en-US"/>
              <a:t>Click to edit Master text styles</a:t>
            </a:r>
          </a:p>
        </p:txBody>
      </p:sp>
      <p:sp>
        <p:nvSpPr>
          <p:cNvPr id="7" name="Text Placeholder 8"/>
          <p:cNvSpPr>
            <a:spLocks noGrp="1"/>
          </p:cNvSpPr>
          <p:nvPr>
            <p:ph type="body" sz="quarter" idx="12"/>
          </p:nvPr>
        </p:nvSpPr>
        <p:spPr>
          <a:xfrm>
            <a:off x="4548189" y="1208465"/>
            <a:ext cx="3095625" cy="273050"/>
          </a:xfrm>
        </p:spPr>
        <p:txBody>
          <a:bodyPr anchor="ctr">
            <a:normAutofit/>
          </a:bodyPr>
          <a:lstStyle>
            <a:lvl1pPr marL="0" indent="0" algn="ctr">
              <a:lnSpc>
                <a:spcPct val="100000"/>
              </a:lnSpc>
              <a:buNone/>
              <a:defRPr sz="1100">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1715474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3_Title Slide">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668890" y="2039918"/>
            <a:ext cx="5606327" cy="1815274"/>
          </a:xfrm>
        </p:spPr>
        <p:txBody>
          <a:bodyPr anchor="ctr">
            <a:normAutofit/>
          </a:bodyPr>
          <a:lstStyle>
            <a:lvl1pPr marL="0" indent="0">
              <a:lnSpc>
                <a:spcPct val="100000"/>
              </a:lnSpc>
              <a:buNone/>
              <a:defRPr sz="4800" b="1">
                <a:solidFill>
                  <a:schemeClr val="tx1"/>
                </a:solidFill>
              </a:defRPr>
            </a:lvl1pPr>
          </a:lstStyle>
          <a:p>
            <a:pPr lvl="0"/>
            <a:r>
              <a:rPr lang="en-US"/>
              <a:t>Click to edit Master text styles</a:t>
            </a:r>
          </a:p>
        </p:txBody>
      </p:sp>
      <p:sp>
        <p:nvSpPr>
          <p:cNvPr id="7" name="Text Placeholder 8"/>
          <p:cNvSpPr>
            <a:spLocks noGrp="1"/>
          </p:cNvSpPr>
          <p:nvPr>
            <p:ph type="body" sz="quarter" idx="12"/>
          </p:nvPr>
        </p:nvSpPr>
        <p:spPr>
          <a:xfrm>
            <a:off x="4668890" y="3792284"/>
            <a:ext cx="3095625" cy="273050"/>
          </a:xfrm>
        </p:spPr>
        <p:txBody>
          <a:bodyPr anchor="ctr">
            <a:normAutofit/>
          </a:bodyPr>
          <a:lstStyle>
            <a:lvl1pPr marL="0" indent="0">
              <a:lnSpc>
                <a:spcPct val="100000"/>
              </a:lnSpc>
              <a:buNone/>
              <a:defRPr sz="1100">
                <a:solidFill>
                  <a:schemeClr val="tx2">
                    <a:lumMod val="20000"/>
                    <a:lumOff val="80000"/>
                  </a:schemeClr>
                </a:solidFill>
              </a:defRPr>
            </a:lvl1pPr>
          </a:lstStyle>
          <a:p>
            <a:pPr lvl="0"/>
            <a:r>
              <a:rPr lang="en-US"/>
              <a:t>Click to edit Master text styles</a:t>
            </a:r>
          </a:p>
        </p:txBody>
      </p:sp>
      <p:sp>
        <p:nvSpPr>
          <p:cNvPr id="11" name="Picture Placeholder 10"/>
          <p:cNvSpPr>
            <a:spLocks noGrp="1"/>
          </p:cNvSpPr>
          <p:nvPr>
            <p:ph type="pic" sz="quarter" idx="13"/>
          </p:nvPr>
        </p:nvSpPr>
        <p:spPr>
          <a:xfrm>
            <a:off x="6" y="1"/>
            <a:ext cx="4057647" cy="4505324"/>
          </a:xfrm>
          <a:custGeom>
            <a:avLst/>
            <a:gdLst>
              <a:gd name="connsiteX0" fmla="*/ 0 w 4057647"/>
              <a:gd name="connsiteY0" fmla="*/ 0 h 4505324"/>
              <a:gd name="connsiteX1" fmla="*/ 4057647 w 4057647"/>
              <a:gd name="connsiteY1" fmla="*/ 0 h 4505324"/>
              <a:gd name="connsiteX2" fmla="*/ 3312409 w 4057647"/>
              <a:gd name="connsiteY2" fmla="*/ 3515964 h 4505324"/>
              <a:gd name="connsiteX3" fmla="*/ 0 w 4057647"/>
              <a:gd name="connsiteY3" fmla="*/ 4505324 h 4505324"/>
            </a:gdLst>
            <a:ahLst/>
            <a:cxnLst>
              <a:cxn ang="0">
                <a:pos x="connsiteX0" y="connsiteY0"/>
              </a:cxn>
              <a:cxn ang="0">
                <a:pos x="connsiteX1" y="connsiteY1"/>
              </a:cxn>
              <a:cxn ang="0">
                <a:pos x="connsiteX2" y="connsiteY2"/>
              </a:cxn>
              <a:cxn ang="0">
                <a:pos x="connsiteX3" y="connsiteY3"/>
              </a:cxn>
            </a:cxnLst>
            <a:rect l="l" t="t" r="r" b="b"/>
            <a:pathLst>
              <a:path w="4057647" h="4505324">
                <a:moveTo>
                  <a:pt x="0" y="0"/>
                </a:moveTo>
                <a:cubicBezTo>
                  <a:pt x="0" y="0"/>
                  <a:pt x="0" y="0"/>
                  <a:pt x="4057647" y="0"/>
                </a:cubicBezTo>
                <a:cubicBezTo>
                  <a:pt x="4057647" y="0"/>
                  <a:pt x="3897334" y="2845825"/>
                  <a:pt x="3312409" y="3515964"/>
                </a:cubicBezTo>
                <a:cubicBezTo>
                  <a:pt x="2727484" y="4186102"/>
                  <a:pt x="0" y="4505324"/>
                  <a:pt x="0" y="4505324"/>
                </a:cubicBezTo>
                <a:close/>
              </a:path>
            </a:pathLst>
          </a:custGeom>
          <a:solidFill>
            <a:schemeClr val="bg2">
              <a:lumMod val="95000"/>
            </a:schemeClr>
          </a:solidFill>
        </p:spPr>
        <p:txBody>
          <a:bodyPr rtlCol="0">
            <a:noAutofit/>
          </a:bodyPr>
          <a:lstStyle>
            <a:lvl1pPr>
              <a:defRPr sz="800"/>
            </a:lvl1pPr>
          </a:lstStyle>
          <a:p>
            <a:pPr lvl="0"/>
            <a:r>
              <a:rPr lang="en-US" noProof="0"/>
              <a:t>Click icon to add picture</a:t>
            </a:r>
            <a:endParaRPr lang="en-ID" noProof="0"/>
          </a:p>
        </p:txBody>
      </p:sp>
    </p:spTree>
    <p:extLst>
      <p:ext uri="{BB962C8B-B14F-4D97-AF65-F5344CB8AC3E}">
        <p14:creationId xmlns:p14="http://schemas.microsoft.com/office/powerpoint/2010/main" val="23547177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648325" y="727184"/>
            <a:ext cx="6543675" cy="6130814"/>
          </a:xfrm>
          <a:custGeom>
            <a:avLst/>
            <a:gdLst>
              <a:gd name="connsiteX0" fmla="*/ 6543675 w 6543675"/>
              <a:gd name="connsiteY0" fmla="*/ 0 h 6130814"/>
              <a:gd name="connsiteX1" fmla="*/ 6543675 w 6543675"/>
              <a:gd name="connsiteY1" fmla="*/ 6130814 h 6130814"/>
              <a:gd name="connsiteX2" fmla="*/ 0 w 6543675"/>
              <a:gd name="connsiteY2" fmla="*/ 6130814 h 6130814"/>
              <a:gd name="connsiteX3" fmla="*/ 1436978 w 6543675"/>
              <a:gd name="connsiteY3" fmla="*/ 1126001 h 6130814"/>
              <a:gd name="connsiteX4" fmla="*/ 6543675 w 6543675"/>
              <a:gd name="connsiteY4" fmla="*/ 0 h 6130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3675" h="6130814">
                <a:moveTo>
                  <a:pt x="6543675" y="0"/>
                </a:moveTo>
                <a:cubicBezTo>
                  <a:pt x="6543675" y="6130814"/>
                  <a:pt x="6543675" y="6130814"/>
                  <a:pt x="6543675" y="6130814"/>
                </a:cubicBezTo>
                <a:lnTo>
                  <a:pt x="0" y="6130814"/>
                </a:lnTo>
                <a:cubicBezTo>
                  <a:pt x="0" y="6130814"/>
                  <a:pt x="463648" y="2009781"/>
                  <a:pt x="1436978" y="1126001"/>
                </a:cubicBezTo>
                <a:cubicBezTo>
                  <a:pt x="2410309" y="242221"/>
                  <a:pt x="6543675" y="0"/>
                  <a:pt x="6543675" y="0"/>
                </a:cubicBezTo>
                <a:close/>
              </a:path>
            </a:pathLst>
          </a:custGeom>
          <a:solidFill>
            <a:schemeClr val="bg2">
              <a:lumMod val="95000"/>
            </a:schemeClr>
          </a:solidFill>
        </p:spPr>
        <p:txBody>
          <a:bodyPr rtlCol="0">
            <a:noAutofit/>
          </a:bodyPr>
          <a:lstStyle>
            <a:lvl1pPr>
              <a:defRPr sz="800"/>
            </a:lvl1pPr>
          </a:lstStyle>
          <a:p>
            <a:pPr lvl="0"/>
            <a:r>
              <a:rPr lang="en-US" noProof="0"/>
              <a:t>Click icon to add picture</a:t>
            </a:r>
            <a:endParaRPr lang="en-ID" noProof="0"/>
          </a:p>
        </p:txBody>
      </p:sp>
      <p:sp>
        <p:nvSpPr>
          <p:cNvPr id="8" name="Text Placeholder 5"/>
          <p:cNvSpPr>
            <a:spLocks noGrp="1"/>
          </p:cNvSpPr>
          <p:nvPr>
            <p:ph type="body" sz="quarter" idx="11"/>
          </p:nvPr>
        </p:nvSpPr>
        <p:spPr>
          <a:xfrm>
            <a:off x="582468" y="367092"/>
            <a:ext cx="3287893" cy="841375"/>
          </a:xfrm>
        </p:spPr>
        <p:txBody>
          <a:bodyPr anchor="ctr">
            <a:normAutofit/>
          </a:bodyPr>
          <a:lstStyle>
            <a:lvl1pPr marL="0" indent="0">
              <a:lnSpc>
                <a:spcPct val="100000"/>
              </a:lnSpc>
              <a:buNone/>
              <a:defRPr sz="4800" b="1">
                <a:solidFill>
                  <a:schemeClr val="tx1"/>
                </a:solidFill>
              </a:defRPr>
            </a:lvl1pPr>
          </a:lstStyle>
          <a:p>
            <a:pPr lvl="0"/>
            <a:r>
              <a:rPr lang="en-US"/>
              <a:t>Click to edit Master text styles</a:t>
            </a:r>
          </a:p>
        </p:txBody>
      </p:sp>
      <p:sp>
        <p:nvSpPr>
          <p:cNvPr id="9" name="Text Placeholder 8"/>
          <p:cNvSpPr>
            <a:spLocks noGrp="1"/>
          </p:cNvSpPr>
          <p:nvPr>
            <p:ph type="body" sz="quarter" idx="12"/>
          </p:nvPr>
        </p:nvSpPr>
        <p:spPr>
          <a:xfrm>
            <a:off x="582470" y="1208465"/>
            <a:ext cx="3095625" cy="273050"/>
          </a:xfrm>
        </p:spPr>
        <p:txBody>
          <a:bodyPr anchor="ctr">
            <a:normAutofit/>
          </a:bodyPr>
          <a:lstStyle>
            <a:lvl1pPr marL="0" indent="0">
              <a:lnSpc>
                <a:spcPct val="100000"/>
              </a:lnSpc>
              <a:buNone/>
              <a:defRPr sz="1100">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2588355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2"/>
            <a:ext cx="4560819" cy="4273063"/>
          </a:xfrm>
          <a:custGeom>
            <a:avLst/>
            <a:gdLst>
              <a:gd name="connsiteX0" fmla="*/ 0 w 4560819"/>
              <a:gd name="connsiteY0" fmla="*/ 0 h 4273063"/>
              <a:gd name="connsiteX1" fmla="*/ 4560819 w 4560819"/>
              <a:gd name="connsiteY1" fmla="*/ 0 h 4273063"/>
              <a:gd name="connsiteX2" fmla="*/ 3559272 w 4560819"/>
              <a:gd name="connsiteY2" fmla="*/ 3488261 h 4273063"/>
              <a:gd name="connsiteX3" fmla="*/ 0 w 4560819"/>
              <a:gd name="connsiteY3" fmla="*/ 4273063 h 4273063"/>
              <a:gd name="connsiteX4" fmla="*/ 0 w 4560819"/>
              <a:gd name="connsiteY4" fmla="*/ 0 h 4273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0819" h="4273063">
                <a:moveTo>
                  <a:pt x="0" y="0"/>
                </a:moveTo>
                <a:lnTo>
                  <a:pt x="4560819" y="0"/>
                </a:lnTo>
                <a:cubicBezTo>
                  <a:pt x="4560819" y="0"/>
                  <a:pt x="4237666" y="2872283"/>
                  <a:pt x="3559272" y="3488261"/>
                </a:cubicBezTo>
                <a:cubicBezTo>
                  <a:pt x="2880879" y="4104239"/>
                  <a:pt x="0" y="4273063"/>
                  <a:pt x="0" y="4273063"/>
                </a:cubicBezTo>
                <a:cubicBezTo>
                  <a:pt x="0" y="0"/>
                  <a:pt x="0" y="0"/>
                  <a:pt x="0" y="0"/>
                </a:cubicBezTo>
                <a:close/>
              </a:path>
            </a:pathLst>
          </a:custGeom>
          <a:solidFill>
            <a:schemeClr val="bg2">
              <a:lumMod val="95000"/>
            </a:schemeClr>
          </a:solidFill>
        </p:spPr>
        <p:txBody>
          <a:bodyPr rtlCol="0">
            <a:noAutofit/>
          </a:bodyPr>
          <a:lstStyle>
            <a:lvl1pPr>
              <a:defRPr sz="800"/>
            </a:lvl1pPr>
          </a:lstStyle>
          <a:p>
            <a:pPr lvl="0"/>
            <a:r>
              <a:rPr lang="en-US" noProof="0"/>
              <a:t>Click icon to add picture</a:t>
            </a:r>
            <a:endParaRPr lang="en-ID" noProof="0"/>
          </a:p>
        </p:txBody>
      </p:sp>
      <p:sp>
        <p:nvSpPr>
          <p:cNvPr id="7" name="Text Placeholder 8"/>
          <p:cNvSpPr>
            <a:spLocks noGrp="1"/>
          </p:cNvSpPr>
          <p:nvPr>
            <p:ph type="body" sz="quarter" idx="12"/>
          </p:nvPr>
        </p:nvSpPr>
        <p:spPr>
          <a:xfrm>
            <a:off x="6485142" y="3021653"/>
            <a:ext cx="3095625" cy="273050"/>
          </a:xfrm>
        </p:spPr>
        <p:txBody>
          <a:bodyPr anchor="ctr">
            <a:normAutofit/>
          </a:bodyPr>
          <a:lstStyle>
            <a:lvl1pPr marL="0" indent="0">
              <a:lnSpc>
                <a:spcPct val="100000"/>
              </a:lnSpc>
              <a:buNone/>
              <a:defRPr sz="1100">
                <a:solidFill>
                  <a:schemeClr val="tx2">
                    <a:lumMod val="20000"/>
                    <a:lumOff val="80000"/>
                  </a:schemeClr>
                </a:solidFill>
              </a:defRPr>
            </a:lvl1pPr>
          </a:lstStyle>
          <a:p>
            <a:pPr lvl="0"/>
            <a:r>
              <a:rPr lang="en-US"/>
              <a:t>Click to edit Master text styles</a:t>
            </a:r>
          </a:p>
        </p:txBody>
      </p:sp>
      <p:sp>
        <p:nvSpPr>
          <p:cNvPr id="9" name="Text Placeholder 5"/>
          <p:cNvSpPr>
            <a:spLocks noGrp="1"/>
          </p:cNvSpPr>
          <p:nvPr>
            <p:ph type="body" sz="quarter" idx="11"/>
          </p:nvPr>
        </p:nvSpPr>
        <p:spPr>
          <a:xfrm>
            <a:off x="6479044" y="1397318"/>
            <a:ext cx="4041037" cy="1815274"/>
          </a:xfrm>
        </p:spPr>
        <p:txBody>
          <a:bodyPr anchor="ctr">
            <a:normAutofit/>
          </a:bodyPr>
          <a:lstStyle>
            <a:lvl1pPr marL="0" indent="0">
              <a:lnSpc>
                <a:spcPct val="100000"/>
              </a:lnSpc>
              <a:buNone/>
              <a:defRPr sz="4800" b="1">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99157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2"/>
            <a:ext cx="6313715" cy="5915363"/>
          </a:xfrm>
          <a:custGeom>
            <a:avLst/>
            <a:gdLst>
              <a:gd name="connsiteX0" fmla="*/ 0 w 6313714"/>
              <a:gd name="connsiteY0" fmla="*/ 0 h 5915363"/>
              <a:gd name="connsiteX1" fmla="*/ 6313714 w 6313714"/>
              <a:gd name="connsiteY1" fmla="*/ 0 h 5915363"/>
              <a:gd name="connsiteX2" fmla="*/ 4927235 w 6313714"/>
              <a:gd name="connsiteY2" fmla="*/ 4828932 h 5915363"/>
              <a:gd name="connsiteX3" fmla="*/ 0 w 6313714"/>
              <a:gd name="connsiteY3" fmla="*/ 5915363 h 5915363"/>
              <a:gd name="connsiteX4" fmla="*/ 0 w 6313714"/>
              <a:gd name="connsiteY4" fmla="*/ 0 h 5915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3714" h="5915363">
                <a:moveTo>
                  <a:pt x="0" y="0"/>
                </a:moveTo>
                <a:lnTo>
                  <a:pt x="6313714" y="0"/>
                </a:lnTo>
                <a:cubicBezTo>
                  <a:pt x="6313714" y="0"/>
                  <a:pt x="5866361" y="3976210"/>
                  <a:pt x="4927235" y="4828932"/>
                </a:cubicBezTo>
                <a:cubicBezTo>
                  <a:pt x="3988110" y="5681654"/>
                  <a:pt x="0" y="5915363"/>
                  <a:pt x="0" y="5915363"/>
                </a:cubicBezTo>
                <a:cubicBezTo>
                  <a:pt x="0" y="0"/>
                  <a:pt x="0" y="0"/>
                  <a:pt x="0" y="0"/>
                </a:cubicBezTo>
                <a:close/>
              </a:path>
            </a:pathLst>
          </a:custGeom>
          <a:solidFill>
            <a:schemeClr val="bg2">
              <a:lumMod val="95000"/>
            </a:schemeClr>
          </a:solidFill>
        </p:spPr>
        <p:txBody>
          <a:bodyPr rtlCol="0">
            <a:noAutofit/>
          </a:bodyPr>
          <a:lstStyle>
            <a:lvl1pPr>
              <a:defRPr sz="800"/>
            </a:lvl1pPr>
          </a:lstStyle>
          <a:p>
            <a:pPr lvl="0"/>
            <a:r>
              <a:rPr lang="en-US" noProof="0"/>
              <a:t>Click icon to add picture</a:t>
            </a:r>
            <a:endParaRPr lang="en-ID" noProof="0"/>
          </a:p>
        </p:txBody>
      </p:sp>
      <p:sp>
        <p:nvSpPr>
          <p:cNvPr id="7" name="Text Placeholder 5"/>
          <p:cNvSpPr>
            <a:spLocks noGrp="1"/>
          </p:cNvSpPr>
          <p:nvPr>
            <p:ph type="body" sz="quarter" idx="11"/>
          </p:nvPr>
        </p:nvSpPr>
        <p:spPr>
          <a:xfrm>
            <a:off x="7310438" y="1062040"/>
            <a:ext cx="3287893" cy="841375"/>
          </a:xfrm>
        </p:spPr>
        <p:txBody>
          <a:bodyPr anchor="ctr">
            <a:normAutofit/>
          </a:bodyPr>
          <a:lstStyle>
            <a:lvl1pPr marL="0" indent="0">
              <a:lnSpc>
                <a:spcPct val="100000"/>
              </a:lnSpc>
              <a:buNone/>
              <a:defRPr sz="4800" b="1">
                <a:solidFill>
                  <a:schemeClr val="tx1"/>
                </a:solidFill>
              </a:defRPr>
            </a:lvl1pPr>
          </a:lstStyle>
          <a:p>
            <a:pPr lvl="0"/>
            <a:r>
              <a:rPr lang="en-US"/>
              <a:t>Click to edit Master text styles</a:t>
            </a:r>
          </a:p>
        </p:txBody>
      </p:sp>
      <p:sp>
        <p:nvSpPr>
          <p:cNvPr id="10" name="Text Placeholder 8"/>
          <p:cNvSpPr>
            <a:spLocks noGrp="1"/>
          </p:cNvSpPr>
          <p:nvPr>
            <p:ph type="body" sz="quarter" idx="12"/>
          </p:nvPr>
        </p:nvSpPr>
        <p:spPr>
          <a:xfrm>
            <a:off x="7310440" y="1903413"/>
            <a:ext cx="3095625" cy="273050"/>
          </a:xfrm>
        </p:spPr>
        <p:txBody>
          <a:bodyPr anchor="ctr">
            <a:normAutofit/>
          </a:bodyPr>
          <a:lstStyle>
            <a:lvl1pPr marL="0" indent="0">
              <a:lnSpc>
                <a:spcPct val="100000"/>
              </a:lnSpc>
              <a:buNone/>
              <a:defRPr sz="1100">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22547830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solidFill>
            <a:schemeClr val="bg2">
              <a:lumMod val="90000"/>
            </a:schemeClr>
          </a:solidFill>
          <a:ln>
            <a:noFill/>
          </a:ln>
        </p:spPr>
        <p:txBody>
          <a:bodyPr rtlCol="0">
            <a:normAutofit/>
          </a:bodyPr>
          <a:lstStyle>
            <a:lvl1pPr>
              <a:defRPr sz="800"/>
            </a:lvl1pPr>
          </a:lstStyle>
          <a:p>
            <a:pPr lvl="0"/>
            <a:r>
              <a:rPr lang="en-US" noProof="0"/>
              <a:t>Click icon to add picture</a:t>
            </a:r>
            <a:endParaRPr lang="en-ID" noProof="0"/>
          </a:p>
        </p:txBody>
      </p:sp>
    </p:spTree>
    <p:extLst>
      <p:ext uri="{BB962C8B-B14F-4D97-AF65-F5344CB8AC3E}">
        <p14:creationId xmlns:p14="http://schemas.microsoft.com/office/powerpoint/2010/main" val="24383201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solidFill>
            <a:schemeClr val="bg2">
              <a:lumMod val="90000"/>
            </a:schemeClr>
          </a:solidFill>
          <a:ln>
            <a:noFill/>
          </a:ln>
        </p:spPr>
        <p:txBody>
          <a:bodyPr rtlCol="0">
            <a:normAutofit/>
          </a:bodyPr>
          <a:lstStyle>
            <a:lvl1pPr>
              <a:defRPr sz="800"/>
            </a:lvl1pPr>
          </a:lstStyle>
          <a:p>
            <a:pPr lvl="0"/>
            <a:r>
              <a:rPr lang="en-US" noProof="0"/>
              <a:t>Click icon to add picture</a:t>
            </a:r>
            <a:endParaRPr lang="en-ID" noProof="0"/>
          </a:p>
        </p:txBody>
      </p:sp>
      <p:sp>
        <p:nvSpPr>
          <p:cNvPr id="6" name="Text Placeholder 5"/>
          <p:cNvSpPr>
            <a:spLocks noGrp="1"/>
          </p:cNvSpPr>
          <p:nvPr>
            <p:ph type="body" sz="quarter" idx="11"/>
          </p:nvPr>
        </p:nvSpPr>
        <p:spPr>
          <a:xfrm>
            <a:off x="4075483" y="2386740"/>
            <a:ext cx="4041037" cy="1815274"/>
          </a:xfrm>
        </p:spPr>
        <p:txBody>
          <a:bodyPr anchor="ctr">
            <a:normAutofit/>
          </a:bodyPr>
          <a:lstStyle>
            <a:lvl1pPr marL="0" indent="0" algn="ctr">
              <a:lnSpc>
                <a:spcPct val="100000"/>
              </a:lnSpc>
              <a:buNone/>
              <a:defRPr sz="4800" b="1">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4248457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3767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668890" y="2039918"/>
            <a:ext cx="5606327" cy="1815274"/>
          </a:xfrm>
        </p:spPr>
        <p:txBody>
          <a:bodyPr anchor="ctr">
            <a:normAutofit/>
          </a:bodyPr>
          <a:lstStyle>
            <a:lvl1pPr marL="0" indent="0">
              <a:lnSpc>
                <a:spcPct val="100000"/>
              </a:lnSpc>
              <a:buNone/>
              <a:defRPr sz="4800" b="1">
                <a:solidFill>
                  <a:schemeClr val="tx1"/>
                </a:solidFill>
              </a:defRPr>
            </a:lvl1pPr>
          </a:lstStyle>
          <a:p>
            <a:pPr lvl="0"/>
            <a:r>
              <a:rPr lang="en-US"/>
              <a:t>Click to edit Master text styles</a:t>
            </a:r>
          </a:p>
        </p:txBody>
      </p:sp>
      <p:sp>
        <p:nvSpPr>
          <p:cNvPr id="7" name="Text Placeholder 8"/>
          <p:cNvSpPr>
            <a:spLocks noGrp="1"/>
          </p:cNvSpPr>
          <p:nvPr>
            <p:ph type="body" sz="quarter" idx="12"/>
          </p:nvPr>
        </p:nvSpPr>
        <p:spPr>
          <a:xfrm>
            <a:off x="4668890" y="3792284"/>
            <a:ext cx="3095625" cy="273050"/>
          </a:xfrm>
        </p:spPr>
        <p:txBody>
          <a:bodyPr anchor="ctr">
            <a:normAutofit/>
          </a:bodyPr>
          <a:lstStyle>
            <a:lvl1pPr marL="0" indent="0">
              <a:lnSpc>
                <a:spcPct val="100000"/>
              </a:lnSpc>
              <a:buNone/>
              <a:defRPr sz="1100">
                <a:solidFill>
                  <a:schemeClr val="tx2">
                    <a:lumMod val="20000"/>
                    <a:lumOff val="80000"/>
                  </a:schemeClr>
                </a:solidFill>
              </a:defRPr>
            </a:lvl1pPr>
          </a:lstStyle>
          <a:p>
            <a:pPr lvl="0"/>
            <a:r>
              <a:rPr lang="en-US"/>
              <a:t>Click to edit Master text styles</a:t>
            </a:r>
          </a:p>
        </p:txBody>
      </p:sp>
      <p:sp>
        <p:nvSpPr>
          <p:cNvPr id="11" name="Picture Placeholder 10"/>
          <p:cNvSpPr>
            <a:spLocks noGrp="1"/>
          </p:cNvSpPr>
          <p:nvPr>
            <p:ph type="pic" sz="quarter" idx="13"/>
          </p:nvPr>
        </p:nvSpPr>
        <p:spPr>
          <a:xfrm>
            <a:off x="6" y="1"/>
            <a:ext cx="4057647" cy="4505324"/>
          </a:xfrm>
          <a:custGeom>
            <a:avLst/>
            <a:gdLst>
              <a:gd name="connsiteX0" fmla="*/ 0 w 4057647"/>
              <a:gd name="connsiteY0" fmla="*/ 0 h 4505324"/>
              <a:gd name="connsiteX1" fmla="*/ 4057647 w 4057647"/>
              <a:gd name="connsiteY1" fmla="*/ 0 h 4505324"/>
              <a:gd name="connsiteX2" fmla="*/ 3312409 w 4057647"/>
              <a:gd name="connsiteY2" fmla="*/ 3515964 h 4505324"/>
              <a:gd name="connsiteX3" fmla="*/ 0 w 4057647"/>
              <a:gd name="connsiteY3" fmla="*/ 4505324 h 4505324"/>
            </a:gdLst>
            <a:ahLst/>
            <a:cxnLst>
              <a:cxn ang="0">
                <a:pos x="connsiteX0" y="connsiteY0"/>
              </a:cxn>
              <a:cxn ang="0">
                <a:pos x="connsiteX1" y="connsiteY1"/>
              </a:cxn>
              <a:cxn ang="0">
                <a:pos x="connsiteX2" y="connsiteY2"/>
              </a:cxn>
              <a:cxn ang="0">
                <a:pos x="connsiteX3" y="connsiteY3"/>
              </a:cxn>
            </a:cxnLst>
            <a:rect l="l" t="t" r="r" b="b"/>
            <a:pathLst>
              <a:path w="4057647" h="4505324">
                <a:moveTo>
                  <a:pt x="0" y="0"/>
                </a:moveTo>
                <a:cubicBezTo>
                  <a:pt x="0" y="0"/>
                  <a:pt x="0" y="0"/>
                  <a:pt x="4057647" y="0"/>
                </a:cubicBezTo>
                <a:cubicBezTo>
                  <a:pt x="4057647" y="0"/>
                  <a:pt x="3897334" y="2845825"/>
                  <a:pt x="3312409" y="3515964"/>
                </a:cubicBezTo>
                <a:cubicBezTo>
                  <a:pt x="2727484" y="4186102"/>
                  <a:pt x="0" y="4505324"/>
                  <a:pt x="0" y="4505324"/>
                </a:cubicBezTo>
                <a:close/>
              </a:path>
            </a:pathLst>
          </a:custGeom>
          <a:solidFill>
            <a:schemeClr val="bg2">
              <a:lumMod val="95000"/>
            </a:schemeClr>
          </a:solidFill>
        </p:spPr>
        <p:txBody>
          <a:bodyPr rtlCol="0">
            <a:noAutofit/>
          </a:bodyPr>
          <a:lstStyle>
            <a:lvl1pPr>
              <a:defRPr sz="800"/>
            </a:lvl1pPr>
          </a:lstStyle>
          <a:p>
            <a:pPr lvl="0"/>
            <a:endParaRPr lang="en-ID" noProof="0"/>
          </a:p>
        </p:txBody>
      </p:sp>
    </p:spTree>
    <p:extLst>
      <p:ext uri="{BB962C8B-B14F-4D97-AF65-F5344CB8AC3E}">
        <p14:creationId xmlns:p14="http://schemas.microsoft.com/office/powerpoint/2010/main" val="1356272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4" name="Text Placeholder 5"/>
          <p:cNvSpPr>
            <a:spLocks noGrp="1"/>
          </p:cNvSpPr>
          <p:nvPr>
            <p:ph type="body" sz="quarter" idx="11"/>
          </p:nvPr>
        </p:nvSpPr>
        <p:spPr>
          <a:xfrm>
            <a:off x="2520100" y="367092"/>
            <a:ext cx="7151803" cy="841375"/>
          </a:xfrm>
        </p:spPr>
        <p:txBody>
          <a:bodyPr anchor="ctr">
            <a:normAutofit/>
          </a:bodyPr>
          <a:lstStyle>
            <a:lvl1pPr marL="0" indent="0" algn="ctr">
              <a:lnSpc>
                <a:spcPct val="100000"/>
              </a:lnSpc>
              <a:buNone/>
              <a:defRPr sz="4800" b="1">
                <a:solidFill>
                  <a:schemeClr val="tx1"/>
                </a:solidFill>
              </a:defRPr>
            </a:lvl1pPr>
          </a:lstStyle>
          <a:p>
            <a:pPr lvl="0"/>
            <a:r>
              <a:rPr lang="en-US"/>
              <a:t>Click to edit Master text styles</a:t>
            </a:r>
          </a:p>
        </p:txBody>
      </p:sp>
      <p:sp>
        <p:nvSpPr>
          <p:cNvPr id="5" name="Text Placeholder 8"/>
          <p:cNvSpPr>
            <a:spLocks noGrp="1"/>
          </p:cNvSpPr>
          <p:nvPr>
            <p:ph type="body" sz="quarter" idx="12"/>
          </p:nvPr>
        </p:nvSpPr>
        <p:spPr>
          <a:xfrm>
            <a:off x="4548189" y="1208465"/>
            <a:ext cx="3095625" cy="273050"/>
          </a:xfrm>
        </p:spPr>
        <p:txBody>
          <a:bodyPr anchor="ctr">
            <a:normAutofit/>
          </a:bodyPr>
          <a:lstStyle>
            <a:lvl1pPr marL="0" indent="0" algn="ctr">
              <a:lnSpc>
                <a:spcPct val="100000"/>
              </a:lnSpc>
              <a:buNone/>
              <a:defRPr sz="1100">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303682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6" name="Text Placeholder 8"/>
          <p:cNvSpPr>
            <a:spLocks noGrp="1"/>
          </p:cNvSpPr>
          <p:nvPr>
            <p:ph type="body" sz="quarter" idx="12"/>
          </p:nvPr>
        </p:nvSpPr>
        <p:spPr>
          <a:xfrm>
            <a:off x="543451" y="1870987"/>
            <a:ext cx="3095625" cy="273050"/>
          </a:xfrm>
        </p:spPr>
        <p:txBody>
          <a:bodyPr anchor="ctr">
            <a:normAutofit/>
          </a:bodyPr>
          <a:lstStyle>
            <a:lvl1pPr marL="0" indent="0">
              <a:lnSpc>
                <a:spcPct val="100000"/>
              </a:lnSpc>
              <a:buNone/>
              <a:defRPr sz="1100">
                <a:solidFill>
                  <a:schemeClr val="tx2">
                    <a:lumMod val="20000"/>
                    <a:lumOff val="80000"/>
                  </a:schemeClr>
                </a:solidFill>
              </a:defRPr>
            </a:lvl1pPr>
          </a:lstStyle>
          <a:p>
            <a:pPr lvl="0"/>
            <a:r>
              <a:rPr lang="en-US"/>
              <a:t>Click to edit Master text styles</a:t>
            </a:r>
          </a:p>
        </p:txBody>
      </p:sp>
      <p:sp>
        <p:nvSpPr>
          <p:cNvPr id="7" name="Text Placeholder 5"/>
          <p:cNvSpPr>
            <a:spLocks noGrp="1"/>
          </p:cNvSpPr>
          <p:nvPr>
            <p:ph type="body" sz="quarter" idx="11"/>
          </p:nvPr>
        </p:nvSpPr>
        <p:spPr>
          <a:xfrm>
            <a:off x="537354" y="246652"/>
            <a:ext cx="4041037" cy="1815274"/>
          </a:xfrm>
        </p:spPr>
        <p:txBody>
          <a:bodyPr anchor="ctr">
            <a:normAutofit/>
          </a:bodyPr>
          <a:lstStyle>
            <a:lvl1pPr marL="0" indent="0">
              <a:lnSpc>
                <a:spcPct val="100000"/>
              </a:lnSpc>
              <a:buNone/>
              <a:defRPr sz="4800" b="1">
                <a:solidFill>
                  <a:schemeClr val="tx1"/>
                </a:solidFill>
              </a:defRPr>
            </a:lvl1pPr>
          </a:lstStyle>
          <a:p>
            <a:pPr lvl="0"/>
            <a:r>
              <a:rPr lang="en-US"/>
              <a:t>Click to edit Master text styles</a:t>
            </a:r>
          </a:p>
        </p:txBody>
      </p:sp>
      <p:sp>
        <p:nvSpPr>
          <p:cNvPr id="8" name="Picture Placeholder 7"/>
          <p:cNvSpPr>
            <a:spLocks noGrp="1"/>
          </p:cNvSpPr>
          <p:nvPr>
            <p:ph type="pic" sz="quarter" idx="13"/>
          </p:nvPr>
        </p:nvSpPr>
        <p:spPr>
          <a:xfrm>
            <a:off x="4276749" y="1"/>
            <a:ext cx="7915251" cy="6870501"/>
          </a:xfrm>
          <a:custGeom>
            <a:avLst/>
            <a:gdLst>
              <a:gd name="connsiteX0" fmla="*/ 7259309 w 7915250"/>
              <a:gd name="connsiteY0" fmla="*/ 0 h 6870501"/>
              <a:gd name="connsiteX1" fmla="*/ 7915250 w 7915250"/>
              <a:gd name="connsiteY1" fmla="*/ 0 h 6870501"/>
              <a:gd name="connsiteX2" fmla="*/ 7915250 w 7915250"/>
              <a:gd name="connsiteY2" fmla="*/ 6857996 h 6870501"/>
              <a:gd name="connsiteX3" fmla="*/ 7327875 w 7915250"/>
              <a:gd name="connsiteY3" fmla="*/ 6857996 h 6870501"/>
              <a:gd name="connsiteX4" fmla="*/ 7327875 w 7915250"/>
              <a:gd name="connsiteY4" fmla="*/ 6870501 h 6870501"/>
              <a:gd name="connsiteX5" fmla="*/ 1609186 w 7915250"/>
              <a:gd name="connsiteY5" fmla="*/ 5609559 h 6870501"/>
              <a:gd name="connsiteX6" fmla="*/ 0 w 7915250"/>
              <a:gd name="connsiteY6" fmla="*/ 4963 h 6870501"/>
              <a:gd name="connsiteX7" fmla="*/ 7259309 w 7915250"/>
              <a:gd name="connsiteY7" fmla="*/ 4963 h 687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5250" h="6870501">
                <a:moveTo>
                  <a:pt x="7259309" y="0"/>
                </a:moveTo>
                <a:lnTo>
                  <a:pt x="7915250" y="0"/>
                </a:lnTo>
                <a:lnTo>
                  <a:pt x="7915250" y="6857996"/>
                </a:lnTo>
                <a:lnTo>
                  <a:pt x="7327875" y="6857996"/>
                </a:lnTo>
                <a:lnTo>
                  <a:pt x="7327875" y="6870501"/>
                </a:lnTo>
                <a:cubicBezTo>
                  <a:pt x="7327875" y="6870501"/>
                  <a:pt x="2699162" y="6599252"/>
                  <a:pt x="1609186" y="5609559"/>
                </a:cubicBezTo>
                <a:cubicBezTo>
                  <a:pt x="519211" y="4619866"/>
                  <a:pt x="0" y="4963"/>
                  <a:pt x="0" y="4963"/>
                </a:cubicBezTo>
                <a:lnTo>
                  <a:pt x="7259309" y="4963"/>
                </a:lnTo>
                <a:close/>
              </a:path>
            </a:pathLst>
          </a:custGeom>
          <a:solidFill>
            <a:schemeClr val="bg2">
              <a:lumMod val="95000"/>
            </a:schemeClr>
          </a:solidFill>
        </p:spPr>
        <p:txBody>
          <a:bodyPr rtlCol="0">
            <a:noAutofit/>
          </a:bodyPr>
          <a:lstStyle>
            <a:lvl1pPr>
              <a:defRPr sz="800"/>
            </a:lvl1pPr>
          </a:lstStyle>
          <a:p>
            <a:pPr lvl="0"/>
            <a:endParaRPr lang="en-ID" noProof="0"/>
          </a:p>
        </p:txBody>
      </p:sp>
    </p:spTree>
    <p:extLst>
      <p:ext uri="{BB962C8B-B14F-4D97-AF65-F5344CB8AC3E}">
        <p14:creationId xmlns:p14="http://schemas.microsoft.com/office/powerpoint/2010/main" val="33723244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209550"/>
            <a:ext cx="12192000" cy="6172200"/>
          </a:xfrm>
          <a:custGeom>
            <a:avLst/>
            <a:gdLst>
              <a:gd name="connsiteX0" fmla="*/ 114309 w 12192000"/>
              <a:gd name="connsiteY0" fmla="*/ 0 h 6172200"/>
              <a:gd name="connsiteX1" fmla="*/ 12077691 w 12192000"/>
              <a:gd name="connsiteY1" fmla="*/ 0 h 6172200"/>
              <a:gd name="connsiteX2" fmla="*/ 12192000 w 12192000"/>
              <a:gd name="connsiteY2" fmla="*/ 114309 h 6172200"/>
              <a:gd name="connsiteX3" fmla="*/ 12192000 w 12192000"/>
              <a:gd name="connsiteY3" fmla="*/ 6057891 h 6172200"/>
              <a:gd name="connsiteX4" fmla="*/ 12077691 w 12192000"/>
              <a:gd name="connsiteY4" fmla="*/ 6172200 h 6172200"/>
              <a:gd name="connsiteX5" fmla="*/ 114309 w 12192000"/>
              <a:gd name="connsiteY5" fmla="*/ 6172200 h 6172200"/>
              <a:gd name="connsiteX6" fmla="*/ 0 w 12192000"/>
              <a:gd name="connsiteY6" fmla="*/ 6057891 h 6172200"/>
              <a:gd name="connsiteX7" fmla="*/ 0 w 12192000"/>
              <a:gd name="connsiteY7" fmla="*/ 114309 h 6172200"/>
              <a:gd name="connsiteX8" fmla="*/ 114309 w 12192000"/>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172200">
                <a:moveTo>
                  <a:pt x="114309" y="0"/>
                </a:moveTo>
                <a:lnTo>
                  <a:pt x="12077691" y="0"/>
                </a:lnTo>
                <a:cubicBezTo>
                  <a:pt x="12140822" y="0"/>
                  <a:pt x="12192000" y="51178"/>
                  <a:pt x="12192000" y="114309"/>
                </a:cubicBezTo>
                <a:lnTo>
                  <a:pt x="12192000" y="6057891"/>
                </a:lnTo>
                <a:cubicBezTo>
                  <a:pt x="12192000" y="6121022"/>
                  <a:pt x="12140822" y="6172200"/>
                  <a:pt x="12077691" y="6172200"/>
                </a:cubicBezTo>
                <a:lnTo>
                  <a:pt x="114309" y="6172200"/>
                </a:lnTo>
                <a:cubicBezTo>
                  <a:pt x="51178" y="6172200"/>
                  <a:pt x="0" y="6121022"/>
                  <a:pt x="0" y="6057891"/>
                </a:cubicBezTo>
                <a:lnTo>
                  <a:pt x="0" y="114309"/>
                </a:lnTo>
                <a:cubicBezTo>
                  <a:pt x="0" y="51178"/>
                  <a:pt x="51178" y="0"/>
                  <a:pt x="114309"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6" name="Text Placeholder 5"/>
          <p:cNvSpPr>
            <a:spLocks noGrp="1"/>
          </p:cNvSpPr>
          <p:nvPr>
            <p:ph type="body" sz="quarter" idx="11"/>
          </p:nvPr>
        </p:nvSpPr>
        <p:spPr>
          <a:xfrm>
            <a:off x="2428241" y="2146572"/>
            <a:ext cx="7335520" cy="1815274"/>
          </a:xfrm>
        </p:spPr>
        <p:txBody>
          <a:bodyPr anchor="ctr">
            <a:normAutofit/>
          </a:bodyPr>
          <a:lstStyle>
            <a:lvl1pPr marL="0" indent="0" algn="ctr">
              <a:lnSpc>
                <a:spcPct val="100000"/>
              </a:lnSpc>
              <a:buNone/>
              <a:defRPr sz="4800" b="1">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362622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1_Title Slide">
    <p:spTree>
      <p:nvGrpSpPr>
        <p:cNvPr id="1" name=""/>
        <p:cNvGrpSpPr/>
        <p:nvPr/>
      </p:nvGrpSpPr>
      <p:grpSpPr>
        <a:xfrm>
          <a:off x="0" y="0"/>
          <a:ext cx="0" cy="0"/>
          <a:chOff x="0" y="0"/>
          <a:chExt cx="0" cy="0"/>
        </a:xfrm>
      </p:grpSpPr>
      <p:sp>
        <p:nvSpPr>
          <p:cNvPr id="4" name="Text Placeholder 5"/>
          <p:cNvSpPr>
            <a:spLocks noGrp="1"/>
          </p:cNvSpPr>
          <p:nvPr>
            <p:ph type="body" sz="quarter" idx="11"/>
          </p:nvPr>
        </p:nvSpPr>
        <p:spPr>
          <a:xfrm>
            <a:off x="2520100" y="367092"/>
            <a:ext cx="7151803" cy="841375"/>
          </a:xfrm>
        </p:spPr>
        <p:txBody>
          <a:bodyPr anchor="ctr">
            <a:normAutofit/>
          </a:bodyPr>
          <a:lstStyle>
            <a:lvl1pPr marL="0" indent="0" algn="ctr">
              <a:lnSpc>
                <a:spcPct val="100000"/>
              </a:lnSpc>
              <a:buNone/>
              <a:defRPr sz="4800" b="1">
                <a:solidFill>
                  <a:schemeClr val="tx1"/>
                </a:solidFill>
              </a:defRPr>
            </a:lvl1pPr>
          </a:lstStyle>
          <a:p>
            <a:pPr lvl="0"/>
            <a:r>
              <a:rPr lang="en-US"/>
              <a:t>Click to edit Master text styles</a:t>
            </a:r>
          </a:p>
        </p:txBody>
      </p:sp>
      <p:sp>
        <p:nvSpPr>
          <p:cNvPr id="5" name="Text Placeholder 8"/>
          <p:cNvSpPr>
            <a:spLocks noGrp="1"/>
          </p:cNvSpPr>
          <p:nvPr>
            <p:ph type="body" sz="quarter" idx="12"/>
          </p:nvPr>
        </p:nvSpPr>
        <p:spPr>
          <a:xfrm>
            <a:off x="4548189" y="1208465"/>
            <a:ext cx="3095625" cy="273050"/>
          </a:xfrm>
        </p:spPr>
        <p:txBody>
          <a:bodyPr anchor="ctr">
            <a:normAutofit/>
          </a:bodyPr>
          <a:lstStyle>
            <a:lvl1pPr marL="0" indent="0" algn="ctr">
              <a:lnSpc>
                <a:spcPct val="100000"/>
              </a:lnSpc>
              <a:buNone/>
              <a:defRPr sz="1100">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15747246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096001" y="393700"/>
            <a:ext cx="5537199" cy="3276600"/>
          </a:xfrm>
          <a:custGeom>
            <a:avLst/>
            <a:gdLst>
              <a:gd name="connsiteX0" fmla="*/ 139714 w 5537198"/>
              <a:gd name="connsiteY0" fmla="*/ 0 h 3276600"/>
              <a:gd name="connsiteX1" fmla="*/ 5397484 w 5537198"/>
              <a:gd name="connsiteY1" fmla="*/ 0 h 3276600"/>
              <a:gd name="connsiteX2" fmla="*/ 5537198 w 5537198"/>
              <a:gd name="connsiteY2" fmla="*/ 139714 h 3276600"/>
              <a:gd name="connsiteX3" fmla="*/ 5537198 w 5537198"/>
              <a:gd name="connsiteY3" fmla="*/ 3136886 h 3276600"/>
              <a:gd name="connsiteX4" fmla="*/ 5397484 w 5537198"/>
              <a:gd name="connsiteY4" fmla="*/ 3276600 h 3276600"/>
              <a:gd name="connsiteX5" fmla="*/ 139714 w 5537198"/>
              <a:gd name="connsiteY5" fmla="*/ 3276600 h 3276600"/>
              <a:gd name="connsiteX6" fmla="*/ 0 w 5537198"/>
              <a:gd name="connsiteY6" fmla="*/ 3136886 h 3276600"/>
              <a:gd name="connsiteX7" fmla="*/ 0 w 5537198"/>
              <a:gd name="connsiteY7" fmla="*/ 139714 h 3276600"/>
              <a:gd name="connsiteX8" fmla="*/ 139714 w 5537198"/>
              <a:gd name="connsiteY8" fmla="*/ 0 h 327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37198" h="3276600">
                <a:moveTo>
                  <a:pt x="139714" y="0"/>
                </a:moveTo>
                <a:lnTo>
                  <a:pt x="5397484" y="0"/>
                </a:lnTo>
                <a:cubicBezTo>
                  <a:pt x="5474646" y="0"/>
                  <a:pt x="5537198" y="62552"/>
                  <a:pt x="5537198" y="139714"/>
                </a:cubicBezTo>
                <a:lnTo>
                  <a:pt x="5537198" y="3136886"/>
                </a:lnTo>
                <a:cubicBezTo>
                  <a:pt x="5537198" y="3214048"/>
                  <a:pt x="5474646" y="3276600"/>
                  <a:pt x="5397484" y="3276600"/>
                </a:cubicBezTo>
                <a:lnTo>
                  <a:pt x="139714" y="3276600"/>
                </a:lnTo>
                <a:cubicBezTo>
                  <a:pt x="62552" y="3276600"/>
                  <a:pt x="0" y="3214048"/>
                  <a:pt x="0" y="3136886"/>
                </a:cubicBezTo>
                <a:lnTo>
                  <a:pt x="0" y="139714"/>
                </a:lnTo>
                <a:cubicBezTo>
                  <a:pt x="0" y="62552"/>
                  <a:pt x="62552" y="0"/>
                  <a:pt x="139714"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8" name="Text Placeholder 5"/>
          <p:cNvSpPr>
            <a:spLocks noGrp="1"/>
          </p:cNvSpPr>
          <p:nvPr>
            <p:ph type="body" sz="quarter" idx="16"/>
          </p:nvPr>
        </p:nvSpPr>
        <p:spPr>
          <a:xfrm>
            <a:off x="1214120" y="1499152"/>
            <a:ext cx="4536440" cy="841375"/>
          </a:xfrm>
        </p:spPr>
        <p:txBody>
          <a:bodyPr anchor="ctr">
            <a:normAutofit/>
          </a:bodyPr>
          <a:lstStyle>
            <a:lvl1pPr marL="0" indent="0" algn="l">
              <a:lnSpc>
                <a:spcPct val="100000"/>
              </a:lnSpc>
              <a:buNone/>
              <a:defRPr sz="4800" b="1">
                <a:solidFill>
                  <a:schemeClr val="tx1"/>
                </a:solidFill>
              </a:defRPr>
            </a:lvl1pPr>
          </a:lstStyle>
          <a:p>
            <a:pPr lvl="0"/>
            <a:r>
              <a:rPr lang="en-US"/>
              <a:t>Click to edit Master text styles</a:t>
            </a:r>
          </a:p>
        </p:txBody>
      </p:sp>
      <p:sp>
        <p:nvSpPr>
          <p:cNvPr id="9" name="Text Placeholder 8"/>
          <p:cNvSpPr>
            <a:spLocks noGrp="1"/>
          </p:cNvSpPr>
          <p:nvPr>
            <p:ph type="body" sz="quarter" idx="17"/>
          </p:nvPr>
        </p:nvSpPr>
        <p:spPr>
          <a:xfrm>
            <a:off x="1163321" y="2340525"/>
            <a:ext cx="3095625" cy="273050"/>
          </a:xfrm>
        </p:spPr>
        <p:txBody>
          <a:bodyPr anchor="ctr">
            <a:normAutofit/>
          </a:bodyPr>
          <a:lstStyle>
            <a:lvl1pPr marL="0" indent="0" algn="l">
              <a:lnSpc>
                <a:spcPct val="100000"/>
              </a:lnSpc>
              <a:buNone/>
              <a:defRPr sz="1100">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20368434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552577" y="5343527"/>
            <a:ext cx="1001713" cy="1001713"/>
          </a:xfrm>
          <a:custGeom>
            <a:avLst/>
            <a:gdLst>
              <a:gd name="connsiteX0" fmla="*/ 90755 w 1001713"/>
              <a:gd name="connsiteY0" fmla="*/ 0 h 1001713"/>
              <a:gd name="connsiteX1" fmla="*/ 910958 w 1001713"/>
              <a:gd name="connsiteY1" fmla="*/ 0 h 1001713"/>
              <a:gd name="connsiteX2" fmla="*/ 1001713 w 1001713"/>
              <a:gd name="connsiteY2" fmla="*/ 90755 h 1001713"/>
              <a:gd name="connsiteX3" fmla="*/ 1001713 w 1001713"/>
              <a:gd name="connsiteY3" fmla="*/ 910958 h 1001713"/>
              <a:gd name="connsiteX4" fmla="*/ 910958 w 1001713"/>
              <a:gd name="connsiteY4" fmla="*/ 1001713 h 1001713"/>
              <a:gd name="connsiteX5" fmla="*/ 90755 w 1001713"/>
              <a:gd name="connsiteY5" fmla="*/ 1001713 h 1001713"/>
              <a:gd name="connsiteX6" fmla="*/ 0 w 1001713"/>
              <a:gd name="connsiteY6" fmla="*/ 910958 h 1001713"/>
              <a:gd name="connsiteX7" fmla="*/ 0 w 1001713"/>
              <a:gd name="connsiteY7" fmla="*/ 90755 h 1001713"/>
              <a:gd name="connsiteX8" fmla="*/ 90755 w 1001713"/>
              <a:gd name="connsiteY8" fmla="*/ 0 h 100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1713" h="1001713">
                <a:moveTo>
                  <a:pt x="90755" y="0"/>
                </a:moveTo>
                <a:lnTo>
                  <a:pt x="910958" y="0"/>
                </a:lnTo>
                <a:cubicBezTo>
                  <a:pt x="961081" y="0"/>
                  <a:pt x="1001713" y="40632"/>
                  <a:pt x="1001713" y="90755"/>
                </a:cubicBezTo>
                <a:lnTo>
                  <a:pt x="1001713" y="910958"/>
                </a:lnTo>
                <a:cubicBezTo>
                  <a:pt x="1001713" y="961081"/>
                  <a:pt x="961081" y="1001713"/>
                  <a:pt x="910958" y="1001713"/>
                </a:cubicBezTo>
                <a:lnTo>
                  <a:pt x="90755" y="1001713"/>
                </a:lnTo>
                <a:cubicBezTo>
                  <a:pt x="40632" y="1001713"/>
                  <a:pt x="0" y="961081"/>
                  <a:pt x="0" y="910958"/>
                </a:cubicBezTo>
                <a:lnTo>
                  <a:pt x="0" y="90755"/>
                </a:lnTo>
                <a:cubicBezTo>
                  <a:pt x="0" y="40632"/>
                  <a:pt x="40632" y="0"/>
                  <a:pt x="90755"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8" name="Picture Placeholder 7"/>
          <p:cNvSpPr>
            <a:spLocks noGrp="1"/>
          </p:cNvSpPr>
          <p:nvPr>
            <p:ph type="pic" sz="quarter" idx="11"/>
          </p:nvPr>
        </p:nvSpPr>
        <p:spPr>
          <a:xfrm>
            <a:off x="-739776" y="971552"/>
            <a:ext cx="4959351" cy="3114675"/>
          </a:xfrm>
          <a:solidFill>
            <a:schemeClr val="bg2">
              <a:lumMod val="95000"/>
            </a:schemeClr>
          </a:solidFill>
        </p:spPr>
        <p:txBody>
          <a:bodyPr rtlCol="0">
            <a:normAutofit/>
          </a:bodyPr>
          <a:lstStyle>
            <a:lvl1pPr>
              <a:defRPr sz="800"/>
            </a:lvl1pPr>
          </a:lstStyle>
          <a:p>
            <a:pPr lvl="0"/>
            <a:endParaRPr lang="en-ID" noProof="0"/>
          </a:p>
        </p:txBody>
      </p:sp>
      <p:sp>
        <p:nvSpPr>
          <p:cNvPr id="10" name="Text Placeholder 5"/>
          <p:cNvSpPr>
            <a:spLocks noGrp="1"/>
          </p:cNvSpPr>
          <p:nvPr>
            <p:ph type="body" sz="quarter" idx="16"/>
          </p:nvPr>
        </p:nvSpPr>
        <p:spPr>
          <a:xfrm>
            <a:off x="6096001" y="1353101"/>
            <a:ext cx="5737783" cy="841375"/>
          </a:xfrm>
        </p:spPr>
        <p:txBody>
          <a:bodyPr anchor="ctr">
            <a:normAutofit/>
          </a:bodyPr>
          <a:lstStyle>
            <a:lvl1pPr marL="0" indent="0" algn="l">
              <a:lnSpc>
                <a:spcPct val="100000"/>
              </a:lnSpc>
              <a:buNone/>
              <a:defRPr sz="4800" b="1">
                <a:solidFill>
                  <a:schemeClr val="tx1"/>
                </a:solidFill>
              </a:defRPr>
            </a:lvl1pPr>
          </a:lstStyle>
          <a:p>
            <a:pPr lvl="0"/>
            <a:r>
              <a:rPr lang="en-US"/>
              <a:t>Click to edit Master text styles</a:t>
            </a:r>
          </a:p>
        </p:txBody>
      </p:sp>
      <p:sp>
        <p:nvSpPr>
          <p:cNvPr id="11" name="Text Placeholder 8"/>
          <p:cNvSpPr>
            <a:spLocks noGrp="1"/>
          </p:cNvSpPr>
          <p:nvPr>
            <p:ph type="body" sz="quarter" idx="17"/>
          </p:nvPr>
        </p:nvSpPr>
        <p:spPr>
          <a:xfrm>
            <a:off x="6096001" y="2194475"/>
            <a:ext cx="3095625" cy="273050"/>
          </a:xfrm>
        </p:spPr>
        <p:txBody>
          <a:bodyPr anchor="ctr">
            <a:normAutofit/>
          </a:bodyPr>
          <a:lstStyle>
            <a:lvl1pPr marL="0" indent="0" algn="l">
              <a:lnSpc>
                <a:spcPct val="100000"/>
              </a:lnSpc>
              <a:buNone/>
              <a:defRPr sz="1100">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23380819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2730500"/>
            <a:ext cx="12192000" cy="2247900"/>
          </a:xfrm>
          <a:solidFill>
            <a:schemeClr val="bg2">
              <a:lumMod val="75000"/>
            </a:schemeClr>
          </a:solidFill>
        </p:spPr>
        <p:txBody>
          <a:bodyPr rtlCol="0">
            <a:normAutofit/>
          </a:bodyPr>
          <a:lstStyle>
            <a:lvl1pPr>
              <a:defRPr sz="800"/>
            </a:lvl1pPr>
          </a:lstStyle>
          <a:p>
            <a:pPr lvl="0"/>
            <a:endParaRPr lang="en-ID" noProof="0"/>
          </a:p>
        </p:txBody>
      </p:sp>
      <p:sp>
        <p:nvSpPr>
          <p:cNvPr id="10" name="Picture Placeholder 8"/>
          <p:cNvSpPr>
            <a:spLocks noGrp="1"/>
          </p:cNvSpPr>
          <p:nvPr>
            <p:ph type="pic" sz="quarter" idx="12"/>
          </p:nvPr>
        </p:nvSpPr>
        <p:spPr>
          <a:xfrm>
            <a:off x="6565662" y="2127252"/>
            <a:ext cx="2117519" cy="1497013"/>
          </a:xfrm>
          <a:prstGeom prst="roundRect">
            <a:avLst>
              <a:gd name="adj" fmla="val 985"/>
            </a:avLst>
          </a:prstGeom>
          <a:solidFill>
            <a:schemeClr val="bg2">
              <a:lumMod val="95000"/>
            </a:schemeClr>
          </a:solidFill>
        </p:spPr>
        <p:txBody>
          <a:bodyPr rtlCol="0">
            <a:normAutofit/>
          </a:bodyPr>
          <a:lstStyle>
            <a:lvl1pPr>
              <a:defRPr sz="800"/>
            </a:lvl1pPr>
          </a:lstStyle>
          <a:p>
            <a:pPr lvl="0"/>
            <a:endParaRPr lang="en-ID" noProof="0"/>
          </a:p>
        </p:txBody>
      </p:sp>
      <p:sp>
        <p:nvSpPr>
          <p:cNvPr id="11" name="Picture Placeholder 8"/>
          <p:cNvSpPr>
            <a:spLocks noGrp="1"/>
          </p:cNvSpPr>
          <p:nvPr>
            <p:ph type="pic" sz="quarter" idx="13"/>
          </p:nvPr>
        </p:nvSpPr>
        <p:spPr>
          <a:xfrm>
            <a:off x="3505306" y="2127252"/>
            <a:ext cx="2117519" cy="1497013"/>
          </a:xfrm>
          <a:prstGeom prst="roundRect">
            <a:avLst>
              <a:gd name="adj" fmla="val 985"/>
            </a:avLst>
          </a:prstGeom>
          <a:solidFill>
            <a:schemeClr val="bg2">
              <a:lumMod val="95000"/>
            </a:schemeClr>
          </a:solidFill>
        </p:spPr>
        <p:txBody>
          <a:bodyPr rtlCol="0">
            <a:normAutofit/>
          </a:bodyPr>
          <a:lstStyle>
            <a:lvl1pPr>
              <a:defRPr sz="800"/>
            </a:lvl1pPr>
          </a:lstStyle>
          <a:p>
            <a:pPr lvl="0"/>
            <a:endParaRPr lang="en-ID" noProof="0"/>
          </a:p>
        </p:txBody>
      </p:sp>
      <p:sp>
        <p:nvSpPr>
          <p:cNvPr id="9" name="Picture Placeholder 8"/>
          <p:cNvSpPr>
            <a:spLocks noGrp="1"/>
          </p:cNvSpPr>
          <p:nvPr>
            <p:ph type="pic" sz="quarter" idx="11"/>
          </p:nvPr>
        </p:nvSpPr>
        <p:spPr>
          <a:xfrm>
            <a:off x="4843463" y="1858963"/>
            <a:ext cx="2501900" cy="1746250"/>
          </a:xfrm>
          <a:prstGeom prst="roundRect">
            <a:avLst>
              <a:gd name="adj" fmla="val 985"/>
            </a:avLst>
          </a:prstGeom>
          <a:solidFill>
            <a:schemeClr val="bg2">
              <a:lumMod val="85000"/>
            </a:schemeClr>
          </a:solidFill>
        </p:spPr>
        <p:txBody>
          <a:bodyPr rtlCol="0">
            <a:normAutofit/>
          </a:bodyPr>
          <a:lstStyle>
            <a:lvl1pPr>
              <a:defRPr sz="800"/>
            </a:lvl1pPr>
          </a:lstStyle>
          <a:p>
            <a:pPr lvl="0"/>
            <a:endParaRPr lang="en-ID" noProof="0"/>
          </a:p>
        </p:txBody>
      </p:sp>
      <p:sp>
        <p:nvSpPr>
          <p:cNvPr id="6" name="Text Placeholder 5"/>
          <p:cNvSpPr>
            <a:spLocks noGrp="1"/>
          </p:cNvSpPr>
          <p:nvPr>
            <p:ph type="body" sz="quarter" idx="16"/>
          </p:nvPr>
        </p:nvSpPr>
        <p:spPr>
          <a:xfrm>
            <a:off x="3227110" y="367092"/>
            <a:ext cx="5737783" cy="841375"/>
          </a:xfrm>
        </p:spPr>
        <p:txBody>
          <a:bodyPr anchor="ctr">
            <a:normAutofit/>
          </a:bodyPr>
          <a:lstStyle>
            <a:lvl1pPr marL="0" indent="0" algn="ctr">
              <a:lnSpc>
                <a:spcPct val="100000"/>
              </a:lnSpc>
              <a:buNone/>
              <a:defRPr sz="4800" b="1">
                <a:solidFill>
                  <a:schemeClr val="tx1"/>
                </a:solidFill>
              </a:defRPr>
            </a:lvl1pPr>
          </a:lstStyle>
          <a:p>
            <a:pPr lvl="0"/>
            <a:r>
              <a:rPr lang="en-US"/>
              <a:t>Click to edit Master text styles</a:t>
            </a:r>
          </a:p>
        </p:txBody>
      </p:sp>
      <p:sp>
        <p:nvSpPr>
          <p:cNvPr id="8" name="Text Placeholder 8"/>
          <p:cNvSpPr>
            <a:spLocks noGrp="1"/>
          </p:cNvSpPr>
          <p:nvPr>
            <p:ph type="body" sz="quarter" idx="17"/>
          </p:nvPr>
        </p:nvSpPr>
        <p:spPr>
          <a:xfrm>
            <a:off x="4548189" y="1208465"/>
            <a:ext cx="3095625" cy="273050"/>
          </a:xfrm>
        </p:spPr>
        <p:txBody>
          <a:bodyPr anchor="ctr">
            <a:normAutofit/>
          </a:bodyPr>
          <a:lstStyle>
            <a:lvl1pPr marL="0" indent="0" algn="ctr">
              <a:lnSpc>
                <a:spcPct val="100000"/>
              </a:lnSpc>
              <a:buNone/>
              <a:defRPr sz="1100">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39927787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7721600" y="1174750"/>
            <a:ext cx="2463800" cy="4311650"/>
          </a:xfrm>
          <a:solidFill>
            <a:schemeClr val="bg2">
              <a:lumMod val="95000"/>
            </a:schemeClr>
          </a:solidFill>
        </p:spPr>
        <p:txBody>
          <a:bodyPr rtlCol="0">
            <a:normAutofit/>
          </a:bodyPr>
          <a:lstStyle>
            <a:lvl1pPr>
              <a:defRPr sz="800"/>
            </a:lvl1pPr>
          </a:lstStyle>
          <a:p>
            <a:pPr lvl="0"/>
            <a:endParaRPr lang="en-ID" noProof="0"/>
          </a:p>
        </p:txBody>
      </p:sp>
      <p:sp>
        <p:nvSpPr>
          <p:cNvPr id="3" name="Text Placeholder 5"/>
          <p:cNvSpPr>
            <a:spLocks noGrp="1"/>
          </p:cNvSpPr>
          <p:nvPr>
            <p:ph type="body" sz="quarter" idx="11"/>
          </p:nvPr>
        </p:nvSpPr>
        <p:spPr>
          <a:xfrm>
            <a:off x="582468" y="367092"/>
            <a:ext cx="3287893" cy="841375"/>
          </a:xfrm>
        </p:spPr>
        <p:txBody>
          <a:bodyPr anchor="ctr">
            <a:normAutofit/>
          </a:bodyPr>
          <a:lstStyle>
            <a:lvl1pPr marL="0" indent="0">
              <a:lnSpc>
                <a:spcPct val="100000"/>
              </a:lnSpc>
              <a:buNone/>
              <a:defRPr sz="4800" b="1">
                <a:solidFill>
                  <a:schemeClr val="tx1"/>
                </a:solidFill>
              </a:defRPr>
            </a:lvl1pPr>
          </a:lstStyle>
          <a:p>
            <a:pPr lvl="0"/>
            <a:r>
              <a:rPr lang="en-US"/>
              <a:t>Click to edit Master text styles</a:t>
            </a:r>
          </a:p>
        </p:txBody>
      </p:sp>
      <p:sp>
        <p:nvSpPr>
          <p:cNvPr id="5" name="Text Placeholder 8"/>
          <p:cNvSpPr>
            <a:spLocks noGrp="1"/>
          </p:cNvSpPr>
          <p:nvPr>
            <p:ph type="body" sz="quarter" idx="12"/>
          </p:nvPr>
        </p:nvSpPr>
        <p:spPr>
          <a:xfrm>
            <a:off x="582470" y="1208465"/>
            <a:ext cx="3095625" cy="273050"/>
          </a:xfrm>
        </p:spPr>
        <p:txBody>
          <a:bodyPr anchor="ctr">
            <a:normAutofit/>
          </a:bodyPr>
          <a:lstStyle>
            <a:lvl1pPr marL="0" indent="0">
              <a:lnSpc>
                <a:spcPct val="100000"/>
              </a:lnSpc>
              <a:buNone/>
              <a:defRPr sz="1100">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28306315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1615497"/>
            <a:ext cx="12192000" cy="3042231"/>
          </a:xfrm>
          <a:custGeom>
            <a:avLst/>
            <a:gdLst>
              <a:gd name="connsiteX0" fmla="*/ 0 w 12192000"/>
              <a:gd name="connsiteY0" fmla="*/ 0 h 3042231"/>
              <a:gd name="connsiteX1" fmla="*/ 12192000 w 12192000"/>
              <a:gd name="connsiteY1" fmla="*/ 0 h 3042231"/>
              <a:gd name="connsiteX2" fmla="*/ 12192000 w 12192000"/>
              <a:gd name="connsiteY2" fmla="*/ 3042231 h 3042231"/>
              <a:gd name="connsiteX3" fmla="*/ 0 w 12192000"/>
              <a:gd name="connsiteY3" fmla="*/ 3042231 h 3042231"/>
            </a:gdLst>
            <a:ahLst/>
            <a:cxnLst>
              <a:cxn ang="0">
                <a:pos x="connsiteX0" y="connsiteY0"/>
              </a:cxn>
              <a:cxn ang="0">
                <a:pos x="connsiteX1" y="connsiteY1"/>
              </a:cxn>
              <a:cxn ang="0">
                <a:pos x="connsiteX2" y="connsiteY2"/>
              </a:cxn>
              <a:cxn ang="0">
                <a:pos x="connsiteX3" y="connsiteY3"/>
              </a:cxn>
            </a:cxnLst>
            <a:rect l="l" t="t" r="r" b="b"/>
            <a:pathLst>
              <a:path w="12192000" h="3042231">
                <a:moveTo>
                  <a:pt x="0" y="0"/>
                </a:moveTo>
                <a:lnTo>
                  <a:pt x="12192000" y="0"/>
                </a:lnTo>
                <a:lnTo>
                  <a:pt x="12192000" y="3042231"/>
                </a:lnTo>
                <a:lnTo>
                  <a:pt x="0" y="3042231"/>
                </a:ln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13" name="Picture Placeholder 12"/>
          <p:cNvSpPr>
            <a:spLocks noGrp="1"/>
          </p:cNvSpPr>
          <p:nvPr>
            <p:ph type="pic" sz="quarter" idx="13"/>
          </p:nvPr>
        </p:nvSpPr>
        <p:spPr>
          <a:xfrm>
            <a:off x="7996217" y="3794599"/>
            <a:ext cx="1200151" cy="1200150"/>
          </a:xfrm>
          <a:custGeom>
            <a:avLst/>
            <a:gdLst>
              <a:gd name="connsiteX0" fmla="*/ 76210 w 1200150"/>
              <a:gd name="connsiteY0" fmla="*/ 0 h 1200150"/>
              <a:gd name="connsiteX1" fmla="*/ 1123940 w 1200150"/>
              <a:gd name="connsiteY1" fmla="*/ 0 h 1200150"/>
              <a:gd name="connsiteX2" fmla="*/ 1200150 w 1200150"/>
              <a:gd name="connsiteY2" fmla="*/ 76210 h 1200150"/>
              <a:gd name="connsiteX3" fmla="*/ 1200150 w 1200150"/>
              <a:gd name="connsiteY3" fmla="*/ 1123940 h 1200150"/>
              <a:gd name="connsiteX4" fmla="*/ 1123940 w 1200150"/>
              <a:gd name="connsiteY4" fmla="*/ 1200150 h 1200150"/>
              <a:gd name="connsiteX5" fmla="*/ 76210 w 1200150"/>
              <a:gd name="connsiteY5" fmla="*/ 1200150 h 1200150"/>
              <a:gd name="connsiteX6" fmla="*/ 0 w 1200150"/>
              <a:gd name="connsiteY6" fmla="*/ 1123940 h 1200150"/>
              <a:gd name="connsiteX7" fmla="*/ 0 w 1200150"/>
              <a:gd name="connsiteY7" fmla="*/ 76210 h 1200150"/>
              <a:gd name="connsiteX8" fmla="*/ 76210 w 1200150"/>
              <a:gd name="connsiteY8" fmla="*/ 0 h 120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0150" h="1200150">
                <a:moveTo>
                  <a:pt x="76210" y="0"/>
                </a:moveTo>
                <a:lnTo>
                  <a:pt x="1123940" y="0"/>
                </a:lnTo>
                <a:cubicBezTo>
                  <a:pt x="1166030" y="0"/>
                  <a:pt x="1200150" y="34120"/>
                  <a:pt x="1200150" y="76210"/>
                </a:cubicBezTo>
                <a:lnTo>
                  <a:pt x="1200150" y="1123940"/>
                </a:lnTo>
                <a:cubicBezTo>
                  <a:pt x="1200150" y="1166030"/>
                  <a:pt x="1166030" y="1200150"/>
                  <a:pt x="1123940" y="1200150"/>
                </a:cubicBezTo>
                <a:lnTo>
                  <a:pt x="76210" y="1200150"/>
                </a:lnTo>
                <a:cubicBezTo>
                  <a:pt x="34120" y="1200150"/>
                  <a:pt x="0" y="1166030"/>
                  <a:pt x="0" y="1123940"/>
                </a:cubicBezTo>
                <a:lnTo>
                  <a:pt x="0" y="76210"/>
                </a:lnTo>
                <a:cubicBezTo>
                  <a:pt x="0" y="34120"/>
                  <a:pt x="34120" y="0"/>
                  <a:pt x="76210" y="0"/>
                </a:cubicBezTo>
                <a:close/>
              </a:path>
            </a:pathLst>
          </a:custGeom>
          <a:solidFill>
            <a:schemeClr val="tx2">
              <a:lumMod val="40000"/>
              <a:lumOff val="60000"/>
            </a:schemeClr>
          </a:solidFill>
        </p:spPr>
        <p:txBody>
          <a:bodyPr rtlCol="0">
            <a:noAutofit/>
          </a:bodyPr>
          <a:lstStyle>
            <a:lvl1pPr>
              <a:defRPr sz="800"/>
            </a:lvl1pPr>
          </a:lstStyle>
          <a:p>
            <a:pPr lvl="0"/>
            <a:endParaRPr lang="en-ID" noProof="0"/>
          </a:p>
        </p:txBody>
      </p:sp>
      <p:sp>
        <p:nvSpPr>
          <p:cNvPr id="17" name="Picture Placeholder 16"/>
          <p:cNvSpPr>
            <a:spLocks noGrp="1"/>
          </p:cNvSpPr>
          <p:nvPr>
            <p:ph type="pic" sz="quarter" idx="14"/>
          </p:nvPr>
        </p:nvSpPr>
        <p:spPr>
          <a:xfrm>
            <a:off x="4491038" y="3794599"/>
            <a:ext cx="1200151" cy="1200150"/>
          </a:xfrm>
          <a:custGeom>
            <a:avLst/>
            <a:gdLst>
              <a:gd name="connsiteX0" fmla="*/ 76210 w 1200150"/>
              <a:gd name="connsiteY0" fmla="*/ 0 h 1200150"/>
              <a:gd name="connsiteX1" fmla="*/ 1123940 w 1200150"/>
              <a:gd name="connsiteY1" fmla="*/ 0 h 1200150"/>
              <a:gd name="connsiteX2" fmla="*/ 1200150 w 1200150"/>
              <a:gd name="connsiteY2" fmla="*/ 76210 h 1200150"/>
              <a:gd name="connsiteX3" fmla="*/ 1200150 w 1200150"/>
              <a:gd name="connsiteY3" fmla="*/ 1123940 h 1200150"/>
              <a:gd name="connsiteX4" fmla="*/ 1123940 w 1200150"/>
              <a:gd name="connsiteY4" fmla="*/ 1200150 h 1200150"/>
              <a:gd name="connsiteX5" fmla="*/ 76210 w 1200150"/>
              <a:gd name="connsiteY5" fmla="*/ 1200150 h 1200150"/>
              <a:gd name="connsiteX6" fmla="*/ 0 w 1200150"/>
              <a:gd name="connsiteY6" fmla="*/ 1123940 h 1200150"/>
              <a:gd name="connsiteX7" fmla="*/ 0 w 1200150"/>
              <a:gd name="connsiteY7" fmla="*/ 76210 h 1200150"/>
              <a:gd name="connsiteX8" fmla="*/ 76210 w 1200150"/>
              <a:gd name="connsiteY8" fmla="*/ 0 h 120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0150" h="1200150">
                <a:moveTo>
                  <a:pt x="76210" y="0"/>
                </a:moveTo>
                <a:lnTo>
                  <a:pt x="1123940" y="0"/>
                </a:lnTo>
                <a:cubicBezTo>
                  <a:pt x="1166030" y="0"/>
                  <a:pt x="1200150" y="34120"/>
                  <a:pt x="1200150" y="76210"/>
                </a:cubicBezTo>
                <a:lnTo>
                  <a:pt x="1200150" y="1123940"/>
                </a:lnTo>
                <a:cubicBezTo>
                  <a:pt x="1200150" y="1166030"/>
                  <a:pt x="1166030" y="1200150"/>
                  <a:pt x="1123940" y="1200150"/>
                </a:cubicBezTo>
                <a:lnTo>
                  <a:pt x="76210" y="1200150"/>
                </a:lnTo>
                <a:cubicBezTo>
                  <a:pt x="34120" y="1200150"/>
                  <a:pt x="0" y="1166030"/>
                  <a:pt x="0" y="1123940"/>
                </a:cubicBezTo>
                <a:lnTo>
                  <a:pt x="0" y="76210"/>
                </a:lnTo>
                <a:cubicBezTo>
                  <a:pt x="0" y="34120"/>
                  <a:pt x="34120" y="0"/>
                  <a:pt x="76210" y="0"/>
                </a:cubicBezTo>
                <a:close/>
              </a:path>
            </a:pathLst>
          </a:custGeom>
          <a:solidFill>
            <a:schemeClr val="tx2">
              <a:lumMod val="40000"/>
              <a:lumOff val="60000"/>
            </a:schemeClr>
          </a:solidFill>
        </p:spPr>
        <p:txBody>
          <a:bodyPr rtlCol="0">
            <a:noAutofit/>
          </a:bodyPr>
          <a:lstStyle>
            <a:lvl1pPr>
              <a:defRPr sz="800"/>
            </a:lvl1pPr>
          </a:lstStyle>
          <a:p>
            <a:pPr lvl="0"/>
            <a:endParaRPr lang="en-ID" noProof="0"/>
          </a:p>
        </p:txBody>
      </p:sp>
      <p:sp>
        <p:nvSpPr>
          <p:cNvPr id="18" name="Picture Placeholder 17"/>
          <p:cNvSpPr>
            <a:spLocks noGrp="1"/>
          </p:cNvSpPr>
          <p:nvPr>
            <p:ph type="pic" sz="quarter" idx="15"/>
          </p:nvPr>
        </p:nvSpPr>
        <p:spPr>
          <a:xfrm>
            <a:off x="985861" y="3794599"/>
            <a:ext cx="1200151" cy="1200150"/>
          </a:xfrm>
          <a:custGeom>
            <a:avLst/>
            <a:gdLst>
              <a:gd name="connsiteX0" fmla="*/ 76210 w 1200150"/>
              <a:gd name="connsiteY0" fmla="*/ 0 h 1200150"/>
              <a:gd name="connsiteX1" fmla="*/ 1123940 w 1200150"/>
              <a:gd name="connsiteY1" fmla="*/ 0 h 1200150"/>
              <a:gd name="connsiteX2" fmla="*/ 1200150 w 1200150"/>
              <a:gd name="connsiteY2" fmla="*/ 76210 h 1200150"/>
              <a:gd name="connsiteX3" fmla="*/ 1200150 w 1200150"/>
              <a:gd name="connsiteY3" fmla="*/ 1123940 h 1200150"/>
              <a:gd name="connsiteX4" fmla="*/ 1123940 w 1200150"/>
              <a:gd name="connsiteY4" fmla="*/ 1200150 h 1200150"/>
              <a:gd name="connsiteX5" fmla="*/ 76210 w 1200150"/>
              <a:gd name="connsiteY5" fmla="*/ 1200150 h 1200150"/>
              <a:gd name="connsiteX6" fmla="*/ 0 w 1200150"/>
              <a:gd name="connsiteY6" fmla="*/ 1123940 h 1200150"/>
              <a:gd name="connsiteX7" fmla="*/ 0 w 1200150"/>
              <a:gd name="connsiteY7" fmla="*/ 76210 h 1200150"/>
              <a:gd name="connsiteX8" fmla="*/ 76210 w 1200150"/>
              <a:gd name="connsiteY8" fmla="*/ 0 h 120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0150" h="1200150">
                <a:moveTo>
                  <a:pt x="76210" y="0"/>
                </a:moveTo>
                <a:lnTo>
                  <a:pt x="1123940" y="0"/>
                </a:lnTo>
                <a:cubicBezTo>
                  <a:pt x="1166030" y="0"/>
                  <a:pt x="1200150" y="34120"/>
                  <a:pt x="1200150" y="76210"/>
                </a:cubicBezTo>
                <a:lnTo>
                  <a:pt x="1200150" y="1123940"/>
                </a:lnTo>
                <a:cubicBezTo>
                  <a:pt x="1200150" y="1166030"/>
                  <a:pt x="1166030" y="1200150"/>
                  <a:pt x="1123940" y="1200150"/>
                </a:cubicBezTo>
                <a:lnTo>
                  <a:pt x="76210" y="1200150"/>
                </a:lnTo>
                <a:cubicBezTo>
                  <a:pt x="34120" y="1200150"/>
                  <a:pt x="0" y="1166030"/>
                  <a:pt x="0" y="1123940"/>
                </a:cubicBezTo>
                <a:lnTo>
                  <a:pt x="0" y="76210"/>
                </a:lnTo>
                <a:cubicBezTo>
                  <a:pt x="0" y="34120"/>
                  <a:pt x="34120" y="0"/>
                  <a:pt x="76210" y="0"/>
                </a:cubicBezTo>
                <a:close/>
              </a:path>
            </a:pathLst>
          </a:custGeom>
          <a:solidFill>
            <a:schemeClr val="tx2">
              <a:lumMod val="40000"/>
              <a:lumOff val="60000"/>
            </a:schemeClr>
          </a:solidFill>
        </p:spPr>
        <p:txBody>
          <a:bodyPr rtlCol="0">
            <a:noAutofit/>
          </a:bodyPr>
          <a:lstStyle>
            <a:lvl1pPr>
              <a:defRPr sz="800"/>
            </a:lvl1pPr>
          </a:lstStyle>
          <a:p>
            <a:pPr lvl="0"/>
            <a:endParaRPr lang="en-ID" noProof="0"/>
          </a:p>
        </p:txBody>
      </p:sp>
      <p:sp>
        <p:nvSpPr>
          <p:cNvPr id="6" name="Text Placeholder 5"/>
          <p:cNvSpPr>
            <a:spLocks noGrp="1"/>
          </p:cNvSpPr>
          <p:nvPr>
            <p:ph type="body" sz="quarter" idx="16"/>
          </p:nvPr>
        </p:nvSpPr>
        <p:spPr>
          <a:xfrm>
            <a:off x="3227110" y="367092"/>
            <a:ext cx="5737783" cy="841375"/>
          </a:xfrm>
        </p:spPr>
        <p:txBody>
          <a:bodyPr anchor="ctr">
            <a:normAutofit/>
          </a:bodyPr>
          <a:lstStyle>
            <a:lvl1pPr marL="0" indent="0" algn="ctr">
              <a:lnSpc>
                <a:spcPct val="100000"/>
              </a:lnSpc>
              <a:buNone/>
              <a:defRPr sz="4800" b="1">
                <a:solidFill>
                  <a:schemeClr val="tx1"/>
                </a:solidFill>
              </a:defRPr>
            </a:lvl1pPr>
          </a:lstStyle>
          <a:p>
            <a:pPr lvl="0"/>
            <a:r>
              <a:rPr lang="en-US"/>
              <a:t>Click to edit Master text styles</a:t>
            </a:r>
          </a:p>
        </p:txBody>
      </p:sp>
      <p:sp>
        <p:nvSpPr>
          <p:cNvPr id="7" name="Text Placeholder 8"/>
          <p:cNvSpPr>
            <a:spLocks noGrp="1"/>
          </p:cNvSpPr>
          <p:nvPr>
            <p:ph type="body" sz="quarter" idx="17"/>
          </p:nvPr>
        </p:nvSpPr>
        <p:spPr>
          <a:xfrm>
            <a:off x="4548189" y="1208465"/>
            <a:ext cx="3095625" cy="273050"/>
          </a:xfrm>
        </p:spPr>
        <p:txBody>
          <a:bodyPr anchor="ctr">
            <a:normAutofit/>
          </a:bodyPr>
          <a:lstStyle>
            <a:lvl1pPr marL="0" indent="0" algn="ctr">
              <a:lnSpc>
                <a:spcPct val="100000"/>
              </a:lnSpc>
              <a:buNone/>
              <a:defRPr sz="1100">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37698450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11" name="Picture Placeholder 10"/>
          <p:cNvSpPr>
            <a:spLocks noGrp="1"/>
          </p:cNvSpPr>
          <p:nvPr>
            <p:ph type="pic" sz="quarter" idx="12"/>
          </p:nvPr>
        </p:nvSpPr>
        <p:spPr>
          <a:xfrm>
            <a:off x="2" y="2867026"/>
            <a:ext cx="12191999" cy="3990973"/>
          </a:xfrm>
          <a:solidFill>
            <a:schemeClr val="bg2">
              <a:lumMod val="85000"/>
            </a:schemeClr>
          </a:solidFill>
        </p:spPr>
        <p:txBody>
          <a:bodyPr rtlCol="0">
            <a:normAutofit/>
          </a:bodyPr>
          <a:lstStyle>
            <a:lvl1pPr>
              <a:defRPr sz="800"/>
            </a:lvl1pPr>
          </a:lstStyle>
          <a:p>
            <a:pPr lvl="0"/>
            <a:endParaRPr lang="en-ID" noProof="0"/>
          </a:p>
        </p:txBody>
      </p:sp>
      <p:sp>
        <p:nvSpPr>
          <p:cNvPr id="9" name="Picture Placeholder 8"/>
          <p:cNvSpPr>
            <a:spLocks noGrp="1"/>
          </p:cNvSpPr>
          <p:nvPr>
            <p:ph type="pic" sz="quarter" idx="10"/>
          </p:nvPr>
        </p:nvSpPr>
        <p:spPr>
          <a:xfrm>
            <a:off x="1227473" y="1819276"/>
            <a:ext cx="4256475" cy="3390900"/>
          </a:xfrm>
          <a:custGeom>
            <a:avLst/>
            <a:gdLst>
              <a:gd name="connsiteX0" fmla="*/ 92639 w 4256474"/>
              <a:gd name="connsiteY0" fmla="*/ 0 h 3390900"/>
              <a:gd name="connsiteX1" fmla="*/ 4163835 w 4256474"/>
              <a:gd name="connsiteY1" fmla="*/ 0 h 3390900"/>
              <a:gd name="connsiteX2" fmla="*/ 4256474 w 4256474"/>
              <a:gd name="connsiteY2" fmla="*/ 92639 h 3390900"/>
              <a:gd name="connsiteX3" fmla="*/ 4256474 w 4256474"/>
              <a:gd name="connsiteY3" fmla="*/ 3298261 h 3390900"/>
              <a:gd name="connsiteX4" fmla="*/ 4163835 w 4256474"/>
              <a:gd name="connsiteY4" fmla="*/ 3390900 h 3390900"/>
              <a:gd name="connsiteX5" fmla="*/ 92639 w 4256474"/>
              <a:gd name="connsiteY5" fmla="*/ 3390900 h 3390900"/>
              <a:gd name="connsiteX6" fmla="*/ 0 w 4256474"/>
              <a:gd name="connsiteY6" fmla="*/ 3298261 h 3390900"/>
              <a:gd name="connsiteX7" fmla="*/ 0 w 4256474"/>
              <a:gd name="connsiteY7" fmla="*/ 92639 h 3390900"/>
              <a:gd name="connsiteX8" fmla="*/ 92639 w 4256474"/>
              <a:gd name="connsiteY8" fmla="*/ 0 h 339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6474" h="3390900">
                <a:moveTo>
                  <a:pt x="92639" y="0"/>
                </a:moveTo>
                <a:lnTo>
                  <a:pt x="4163835" y="0"/>
                </a:lnTo>
                <a:cubicBezTo>
                  <a:pt x="4214998" y="0"/>
                  <a:pt x="4256474" y="41476"/>
                  <a:pt x="4256474" y="92639"/>
                </a:cubicBezTo>
                <a:lnTo>
                  <a:pt x="4256474" y="3298261"/>
                </a:lnTo>
                <a:cubicBezTo>
                  <a:pt x="4256474" y="3349424"/>
                  <a:pt x="4214998" y="3390900"/>
                  <a:pt x="4163835" y="3390900"/>
                </a:cubicBezTo>
                <a:lnTo>
                  <a:pt x="92639" y="3390900"/>
                </a:lnTo>
                <a:cubicBezTo>
                  <a:pt x="41476" y="3390900"/>
                  <a:pt x="0" y="3349424"/>
                  <a:pt x="0" y="3298261"/>
                </a:cubicBezTo>
                <a:lnTo>
                  <a:pt x="0" y="92639"/>
                </a:lnTo>
                <a:cubicBezTo>
                  <a:pt x="0" y="41476"/>
                  <a:pt x="41476" y="0"/>
                  <a:pt x="92639"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8" name="Picture Placeholder 7"/>
          <p:cNvSpPr>
            <a:spLocks noGrp="1"/>
          </p:cNvSpPr>
          <p:nvPr>
            <p:ph type="pic" sz="quarter" idx="11"/>
          </p:nvPr>
        </p:nvSpPr>
        <p:spPr>
          <a:xfrm>
            <a:off x="6708055" y="1819276"/>
            <a:ext cx="4256475" cy="3390900"/>
          </a:xfrm>
          <a:custGeom>
            <a:avLst/>
            <a:gdLst>
              <a:gd name="connsiteX0" fmla="*/ 92639 w 4256474"/>
              <a:gd name="connsiteY0" fmla="*/ 0 h 3390900"/>
              <a:gd name="connsiteX1" fmla="*/ 4163835 w 4256474"/>
              <a:gd name="connsiteY1" fmla="*/ 0 h 3390900"/>
              <a:gd name="connsiteX2" fmla="*/ 4256474 w 4256474"/>
              <a:gd name="connsiteY2" fmla="*/ 92639 h 3390900"/>
              <a:gd name="connsiteX3" fmla="*/ 4256474 w 4256474"/>
              <a:gd name="connsiteY3" fmla="*/ 3298261 h 3390900"/>
              <a:gd name="connsiteX4" fmla="*/ 4163835 w 4256474"/>
              <a:gd name="connsiteY4" fmla="*/ 3390900 h 3390900"/>
              <a:gd name="connsiteX5" fmla="*/ 92639 w 4256474"/>
              <a:gd name="connsiteY5" fmla="*/ 3390900 h 3390900"/>
              <a:gd name="connsiteX6" fmla="*/ 0 w 4256474"/>
              <a:gd name="connsiteY6" fmla="*/ 3298261 h 3390900"/>
              <a:gd name="connsiteX7" fmla="*/ 0 w 4256474"/>
              <a:gd name="connsiteY7" fmla="*/ 92639 h 3390900"/>
              <a:gd name="connsiteX8" fmla="*/ 92639 w 4256474"/>
              <a:gd name="connsiteY8" fmla="*/ 0 h 339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6474" h="3390900">
                <a:moveTo>
                  <a:pt x="92639" y="0"/>
                </a:moveTo>
                <a:lnTo>
                  <a:pt x="4163835" y="0"/>
                </a:lnTo>
                <a:cubicBezTo>
                  <a:pt x="4214998" y="0"/>
                  <a:pt x="4256474" y="41476"/>
                  <a:pt x="4256474" y="92639"/>
                </a:cubicBezTo>
                <a:lnTo>
                  <a:pt x="4256474" y="3298261"/>
                </a:lnTo>
                <a:cubicBezTo>
                  <a:pt x="4256474" y="3349424"/>
                  <a:pt x="4214998" y="3390900"/>
                  <a:pt x="4163835" y="3390900"/>
                </a:cubicBezTo>
                <a:lnTo>
                  <a:pt x="92639" y="3390900"/>
                </a:lnTo>
                <a:cubicBezTo>
                  <a:pt x="41476" y="3390900"/>
                  <a:pt x="0" y="3349424"/>
                  <a:pt x="0" y="3298261"/>
                </a:cubicBezTo>
                <a:lnTo>
                  <a:pt x="0" y="92639"/>
                </a:lnTo>
                <a:cubicBezTo>
                  <a:pt x="0" y="41476"/>
                  <a:pt x="41476" y="0"/>
                  <a:pt x="92639"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10" name="Text Placeholder 5"/>
          <p:cNvSpPr>
            <a:spLocks noGrp="1"/>
          </p:cNvSpPr>
          <p:nvPr>
            <p:ph type="body" sz="quarter" idx="16"/>
          </p:nvPr>
        </p:nvSpPr>
        <p:spPr>
          <a:xfrm>
            <a:off x="3227110" y="367092"/>
            <a:ext cx="5737783" cy="841375"/>
          </a:xfrm>
        </p:spPr>
        <p:txBody>
          <a:bodyPr anchor="ctr">
            <a:normAutofit/>
          </a:bodyPr>
          <a:lstStyle>
            <a:lvl1pPr marL="0" indent="0" algn="ctr">
              <a:lnSpc>
                <a:spcPct val="100000"/>
              </a:lnSpc>
              <a:buNone/>
              <a:defRPr sz="4800" b="1">
                <a:solidFill>
                  <a:schemeClr val="tx1"/>
                </a:solidFill>
              </a:defRPr>
            </a:lvl1pPr>
          </a:lstStyle>
          <a:p>
            <a:pPr lvl="0"/>
            <a:r>
              <a:rPr lang="en-US"/>
              <a:t>Click to edit Master text styles</a:t>
            </a:r>
          </a:p>
        </p:txBody>
      </p:sp>
      <p:sp>
        <p:nvSpPr>
          <p:cNvPr id="12" name="Text Placeholder 8"/>
          <p:cNvSpPr>
            <a:spLocks noGrp="1"/>
          </p:cNvSpPr>
          <p:nvPr>
            <p:ph type="body" sz="quarter" idx="17"/>
          </p:nvPr>
        </p:nvSpPr>
        <p:spPr>
          <a:xfrm>
            <a:off x="4548189" y="1208465"/>
            <a:ext cx="3095625" cy="273050"/>
          </a:xfrm>
        </p:spPr>
        <p:txBody>
          <a:bodyPr anchor="ctr">
            <a:normAutofit/>
          </a:bodyPr>
          <a:lstStyle>
            <a:lvl1pPr marL="0" indent="0" algn="ctr">
              <a:lnSpc>
                <a:spcPct val="100000"/>
              </a:lnSpc>
              <a:buNone/>
              <a:defRPr sz="1100">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29124589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723793" y="603677"/>
            <a:ext cx="2778369" cy="3239228"/>
          </a:xfrm>
          <a:custGeom>
            <a:avLst/>
            <a:gdLst>
              <a:gd name="connsiteX0" fmla="*/ 67403 w 2778369"/>
              <a:gd name="connsiteY0" fmla="*/ 0 h 3239228"/>
              <a:gd name="connsiteX1" fmla="*/ 2710966 w 2778369"/>
              <a:gd name="connsiteY1" fmla="*/ 0 h 3239228"/>
              <a:gd name="connsiteX2" fmla="*/ 2778369 w 2778369"/>
              <a:gd name="connsiteY2" fmla="*/ 67403 h 3239228"/>
              <a:gd name="connsiteX3" fmla="*/ 2778369 w 2778369"/>
              <a:gd name="connsiteY3" fmla="*/ 3239228 h 3239228"/>
              <a:gd name="connsiteX4" fmla="*/ 2710966 w 2778369"/>
              <a:gd name="connsiteY4" fmla="*/ 3171825 h 3239228"/>
              <a:gd name="connsiteX5" fmla="*/ 67403 w 2778369"/>
              <a:gd name="connsiteY5" fmla="*/ 3171825 h 3239228"/>
              <a:gd name="connsiteX6" fmla="*/ 0 w 2778369"/>
              <a:gd name="connsiteY6" fmla="*/ 3239228 h 3239228"/>
              <a:gd name="connsiteX7" fmla="*/ 0 w 2778369"/>
              <a:gd name="connsiteY7" fmla="*/ 67403 h 3239228"/>
              <a:gd name="connsiteX8" fmla="*/ 67403 w 2778369"/>
              <a:gd name="connsiteY8" fmla="*/ 0 h 3239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8369" h="3239228">
                <a:moveTo>
                  <a:pt x="67403" y="0"/>
                </a:moveTo>
                <a:lnTo>
                  <a:pt x="2710966" y="0"/>
                </a:lnTo>
                <a:cubicBezTo>
                  <a:pt x="2748192" y="0"/>
                  <a:pt x="2778369" y="30177"/>
                  <a:pt x="2778369" y="67403"/>
                </a:cubicBezTo>
                <a:lnTo>
                  <a:pt x="2778369" y="3239228"/>
                </a:lnTo>
                <a:cubicBezTo>
                  <a:pt x="2778369" y="3202002"/>
                  <a:pt x="2748192" y="3171825"/>
                  <a:pt x="2710966" y="3171825"/>
                </a:cubicBezTo>
                <a:lnTo>
                  <a:pt x="67403" y="3171825"/>
                </a:lnTo>
                <a:cubicBezTo>
                  <a:pt x="30177" y="3171825"/>
                  <a:pt x="0" y="3202002"/>
                  <a:pt x="0" y="3239228"/>
                </a:cubicBezTo>
                <a:lnTo>
                  <a:pt x="0" y="67403"/>
                </a:lnTo>
                <a:cubicBezTo>
                  <a:pt x="0" y="30177"/>
                  <a:pt x="30177" y="0"/>
                  <a:pt x="67403"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12" name="Picture Placeholder 11"/>
          <p:cNvSpPr>
            <a:spLocks noGrp="1"/>
          </p:cNvSpPr>
          <p:nvPr>
            <p:ph type="pic" sz="quarter" idx="11"/>
          </p:nvPr>
        </p:nvSpPr>
        <p:spPr>
          <a:xfrm>
            <a:off x="8686801" y="603677"/>
            <a:ext cx="2778369" cy="3239228"/>
          </a:xfrm>
          <a:custGeom>
            <a:avLst/>
            <a:gdLst>
              <a:gd name="connsiteX0" fmla="*/ 67403 w 2778369"/>
              <a:gd name="connsiteY0" fmla="*/ 0 h 3239228"/>
              <a:gd name="connsiteX1" fmla="*/ 2710966 w 2778369"/>
              <a:gd name="connsiteY1" fmla="*/ 0 h 3239228"/>
              <a:gd name="connsiteX2" fmla="*/ 2778369 w 2778369"/>
              <a:gd name="connsiteY2" fmla="*/ 67403 h 3239228"/>
              <a:gd name="connsiteX3" fmla="*/ 2778369 w 2778369"/>
              <a:gd name="connsiteY3" fmla="*/ 3239228 h 3239228"/>
              <a:gd name="connsiteX4" fmla="*/ 2710966 w 2778369"/>
              <a:gd name="connsiteY4" fmla="*/ 3171825 h 3239228"/>
              <a:gd name="connsiteX5" fmla="*/ 67403 w 2778369"/>
              <a:gd name="connsiteY5" fmla="*/ 3171825 h 3239228"/>
              <a:gd name="connsiteX6" fmla="*/ 0 w 2778369"/>
              <a:gd name="connsiteY6" fmla="*/ 3239228 h 3239228"/>
              <a:gd name="connsiteX7" fmla="*/ 0 w 2778369"/>
              <a:gd name="connsiteY7" fmla="*/ 67403 h 3239228"/>
              <a:gd name="connsiteX8" fmla="*/ 67403 w 2778369"/>
              <a:gd name="connsiteY8" fmla="*/ 0 h 3239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8369" h="3239228">
                <a:moveTo>
                  <a:pt x="67403" y="0"/>
                </a:moveTo>
                <a:lnTo>
                  <a:pt x="2710966" y="0"/>
                </a:lnTo>
                <a:cubicBezTo>
                  <a:pt x="2748192" y="0"/>
                  <a:pt x="2778369" y="30177"/>
                  <a:pt x="2778369" y="67403"/>
                </a:cubicBezTo>
                <a:lnTo>
                  <a:pt x="2778369" y="3239228"/>
                </a:lnTo>
                <a:cubicBezTo>
                  <a:pt x="2778369" y="3202002"/>
                  <a:pt x="2748192" y="3171825"/>
                  <a:pt x="2710966" y="3171825"/>
                </a:cubicBezTo>
                <a:lnTo>
                  <a:pt x="67403" y="3171825"/>
                </a:lnTo>
                <a:cubicBezTo>
                  <a:pt x="30177" y="3171825"/>
                  <a:pt x="0" y="3202002"/>
                  <a:pt x="0" y="3239228"/>
                </a:cubicBezTo>
                <a:lnTo>
                  <a:pt x="0" y="67403"/>
                </a:lnTo>
                <a:cubicBezTo>
                  <a:pt x="0" y="30177"/>
                  <a:pt x="30177" y="0"/>
                  <a:pt x="67403"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16" name="Picture Placeholder 15"/>
          <p:cNvSpPr>
            <a:spLocks noGrp="1"/>
          </p:cNvSpPr>
          <p:nvPr>
            <p:ph type="pic" sz="quarter" idx="12"/>
          </p:nvPr>
        </p:nvSpPr>
        <p:spPr>
          <a:xfrm>
            <a:off x="587375" y="3765978"/>
            <a:ext cx="4951779" cy="2488348"/>
          </a:xfrm>
          <a:custGeom>
            <a:avLst/>
            <a:gdLst>
              <a:gd name="connsiteX0" fmla="*/ 120130 w 4951778"/>
              <a:gd name="connsiteY0" fmla="*/ 0 h 2488348"/>
              <a:gd name="connsiteX1" fmla="*/ 4831648 w 4951778"/>
              <a:gd name="connsiteY1" fmla="*/ 1 h 2488348"/>
              <a:gd name="connsiteX2" fmla="*/ 4951778 w 4951778"/>
              <a:gd name="connsiteY2" fmla="*/ 120131 h 2488348"/>
              <a:gd name="connsiteX3" fmla="*/ 4951778 w 4951778"/>
              <a:gd name="connsiteY3" fmla="*/ 2368223 h 2488348"/>
              <a:gd name="connsiteX4" fmla="*/ 4942339 w 4951778"/>
              <a:gd name="connsiteY4" fmla="*/ 2414978 h 2488348"/>
              <a:gd name="connsiteX5" fmla="*/ 4831649 w 4951778"/>
              <a:gd name="connsiteY5" fmla="*/ 2488348 h 2488348"/>
              <a:gd name="connsiteX6" fmla="*/ 120130 w 4951778"/>
              <a:gd name="connsiteY6" fmla="*/ 2488348 h 2488348"/>
              <a:gd name="connsiteX7" fmla="*/ 0 w 4951778"/>
              <a:gd name="connsiteY7" fmla="*/ 2368217 h 2488348"/>
              <a:gd name="connsiteX8" fmla="*/ 1 w 4951778"/>
              <a:gd name="connsiteY8" fmla="*/ 120125 h 2488348"/>
              <a:gd name="connsiteX9" fmla="*/ 9440 w 4951778"/>
              <a:gd name="connsiteY9" fmla="*/ 73370 h 2488348"/>
              <a:gd name="connsiteX10" fmla="*/ 120130 w 4951778"/>
              <a:gd name="connsiteY10" fmla="*/ 0 h 248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51778" h="2488348">
                <a:moveTo>
                  <a:pt x="120130" y="0"/>
                </a:moveTo>
                <a:lnTo>
                  <a:pt x="4831648" y="1"/>
                </a:lnTo>
                <a:cubicBezTo>
                  <a:pt x="4897994" y="1"/>
                  <a:pt x="4951778" y="53785"/>
                  <a:pt x="4951778" y="120131"/>
                </a:cubicBezTo>
                <a:lnTo>
                  <a:pt x="4951778" y="2368223"/>
                </a:lnTo>
                <a:lnTo>
                  <a:pt x="4942339" y="2414978"/>
                </a:lnTo>
                <a:cubicBezTo>
                  <a:pt x="4924102" y="2458094"/>
                  <a:pt x="4881408" y="2488348"/>
                  <a:pt x="4831649" y="2488348"/>
                </a:cubicBezTo>
                <a:lnTo>
                  <a:pt x="120130" y="2488348"/>
                </a:lnTo>
                <a:cubicBezTo>
                  <a:pt x="53784" y="2488348"/>
                  <a:pt x="0" y="2434563"/>
                  <a:pt x="0" y="2368217"/>
                </a:cubicBezTo>
                <a:lnTo>
                  <a:pt x="1" y="120125"/>
                </a:lnTo>
                <a:lnTo>
                  <a:pt x="9440" y="73370"/>
                </a:lnTo>
                <a:cubicBezTo>
                  <a:pt x="27677" y="30254"/>
                  <a:pt x="70370" y="0"/>
                  <a:pt x="120130" y="0"/>
                </a:cubicBezTo>
                <a:close/>
              </a:path>
            </a:pathLst>
          </a:custGeom>
          <a:solidFill>
            <a:schemeClr val="bg2">
              <a:lumMod val="95000"/>
            </a:schemeClr>
          </a:solidFill>
        </p:spPr>
        <p:txBody>
          <a:bodyPr rtlCol="0">
            <a:noAutofit/>
          </a:bodyPr>
          <a:lstStyle>
            <a:lvl1pPr>
              <a:defRPr sz="800"/>
            </a:lvl1pPr>
          </a:lstStyle>
          <a:p>
            <a:pPr lvl="0"/>
            <a:endParaRPr lang="en-ID" noProof="0"/>
          </a:p>
        </p:txBody>
      </p:sp>
    </p:spTree>
    <p:extLst>
      <p:ext uri="{BB962C8B-B14F-4D97-AF65-F5344CB8AC3E}">
        <p14:creationId xmlns:p14="http://schemas.microsoft.com/office/powerpoint/2010/main" val="12137383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405305" y="1918181"/>
            <a:ext cx="1714500" cy="1714500"/>
          </a:xfrm>
          <a:custGeom>
            <a:avLst/>
            <a:gdLst>
              <a:gd name="connsiteX0" fmla="*/ 90080 w 1714500"/>
              <a:gd name="connsiteY0" fmla="*/ 0 h 1714500"/>
              <a:gd name="connsiteX1" fmla="*/ 1624420 w 1714500"/>
              <a:gd name="connsiteY1" fmla="*/ 0 h 1714500"/>
              <a:gd name="connsiteX2" fmla="*/ 1714500 w 1714500"/>
              <a:gd name="connsiteY2" fmla="*/ 90080 h 1714500"/>
              <a:gd name="connsiteX3" fmla="*/ 1714500 w 1714500"/>
              <a:gd name="connsiteY3" fmla="*/ 1624420 h 1714500"/>
              <a:gd name="connsiteX4" fmla="*/ 1624420 w 1714500"/>
              <a:gd name="connsiteY4" fmla="*/ 1714500 h 1714500"/>
              <a:gd name="connsiteX5" fmla="*/ 90080 w 1714500"/>
              <a:gd name="connsiteY5" fmla="*/ 1714500 h 1714500"/>
              <a:gd name="connsiteX6" fmla="*/ 0 w 1714500"/>
              <a:gd name="connsiteY6" fmla="*/ 1624420 h 1714500"/>
              <a:gd name="connsiteX7" fmla="*/ 0 w 1714500"/>
              <a:gd name="connsiteY7" fmla="*/ 90080 h 1714500"/>
              <a:gd name="connsiteX8" fmla="*/ 90080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90080" y="0"/>
                </a:moveTo>
                <a:lnTo>
                  <a:pt x="1624420" y="0"/>
                </a:lnTo>
                <a:cubicBezTo>
                  <a:pt x="1674170" y="0"/>
                  <a:pt x="1714500" y="40330"/>
                  <a:pt x="1714500" y="90080"/>
                </a:cubicBezTo>
                <a:lnTo>
                  <a:pt x="1714500" y="1624420"/>
                </a:lnTo>
                <a:cubicBezTo>
                  <a:pt x="1714500" y="1674170"/>
                  <a:pt x="1674170" y="1714500"/>
                  <a:pt x="1624420" y="1714500"/>
                </a:cubicBezTo>
                <a:lnTo>
                  <a:pt x="90080" y="1714500"/>
                </a:lnTo>
                <a:cubicBezTo>
                  <a:pt x="40330" y="1714500"/>
                  <a:pt x="0" y="1674170"/>
                  <a:pt x="0" y="1624420"/>
                </a:cubicBezTo>
                <a:lnTo>
                  <a:pt x="0" y="90080"/>
                </a:lnTo>
                <a:cubicBezTo>
                  <a:pt x="0" y="40330"/>
                  <a:pt x="40330" y="0"/>
                  <a:pt x="90080"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14" name="Picture Placeholder 13"/>
          <p:cNvSpPr>
            <a:spLocks noGrp="1"/>
          </p:cNvSpPr>
          <p:nvPr>
            <p:ph type="pic" sz="quarter" idx="11"/>
          </p:nvPr>
        </p:nvSpPr>
        <p:spPr>
          <a:xfrm>
            <a:off x="5238751" y="1918181"/>
            <a:ext cx="1714500" cy="1714500"/>
          </a:xfrm>
          <a:custGeom>
            <a:avLst/>
            <a:gdLst>
              <a:gd name="connsiteX0" fmla="*/ 90080 w 1714500"/>
              <a:gd name="connsiteY0" fmla="*/ 0 h 1714500"/>
              <a:gd name="connsiteX1" fmla="*/ 1624420 w 1714500"/>
              <a:gd name="connsiteY1" fmla="*/ 0 h 1714500"/>
              <a:gd name="connsiteX2" fmla="*/ 1714500 w 1714500"/>
              <a:gd name="connsiteY2" fmla="*/ 90080 h 1714500"/>
              <a:gd name="connsiteX3" fmla="*/ 1714500 w 1714500"/>
              <a:gd name="connsiteY3" fmla="*/ 1624420 h 1714500"/>
              <a:gd name="connsiteX4" fmla="*/ 1624420 w 1714500"/>
              <a:gd name="connsiteY4" fmla="*/ 1714500 h 1714500"/>
              <a:gd name="connsiteX5" fmla="*/ 90080 w 1714500"/>
              <a:gd name="connsiteY5" fmla="*/ 1714500 h 1714500"/>
              <a:gd name="connsiteX6" fmla="*/ 0 w 1714500"/>
              <a:gd name="connsiteY6" fmla="*/ 1624420 h 1714500"/>
              <a:gd name="connsiteX7" fmla="*/ 0 w 1714500"/>
              <a:gd name="connsiteY7" fmla="*/ 90080 h 1714500"/>
              <a:gd name="connsiteX8" fmla="*/ 90080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90080" y="0"/>
                </a:moveTo>
                <a:lnTo>
                  <a:pt x="1624420" y="0"/>
                </a:lnTo>
                <a:cubicBezTo>
                  <a:pt x="1674170" y="0"/>
                  <a:pt x="1714500" y="40330"/>
                  <a:pt x="1714500" y="90080"/>
                </a:cubicBezTo>
                <a:lnTo>
                  <a:pt x="1714500" y="1624420"/>
                </a:lnTo>
                <a:cubicBezTo>
                  <a:pt x="1714500" y="1674170"/>
                  <a:pt x="1674170" y="1714500"/>
                  <a:pt x="1624420" y="1714500"/>
                </a:cubicBezTo>
                <a:lnTo>
                  <a:pt x="90080" y="1714500"/>
                </a:lnTo>
                <a:cubicBezTo>
                  <a:pt x="40330" y="1714500"/>
                  <a:pt x="0" y="1674170"/>
                  <a:pt x="0" y="1624420"/>
                </a:cubicBezTo>
                <a:lnTo>
                  <a:pt x="0" y="90080"/>
                </a:lnTo>
                <a:cubicBezTo>
                  <a:pt x="0" y="40330"/>
                  <a:pt x="40330" y="0"/>
                  <a:pt x="90080"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15" name="Picture Placeholder 14"/>
          <p:cNvSpPr>
            <a:spLocks noGrp="1"/>
          </p:cNvSpPr>
          <p:nvPr>
            <p:ph type="pic" sz="quarter" idx="12"/>
          </p:nvPr>
        </p:nvSpPr>
        <p:spPr>
          <a:xfrm>
            <a:off x="9072197" y="1918181"/>
            <a:ext cx="1714500" cy="1714500"/>
          </a:xfrm>
          <a:custGeom>
            <a:avLst/>
            <a:gdLst>
              <a:gd name="connsiteX0" fmla="*/ 90080 w 1714500"/>
              <a:gd name="connsiteY0" fmla="*/ 0 h 1714500"/>
              <a:gd name="connsiteX1" fmla="*/ 1624420 w 1714500"/>
              <a:gd name="connsiteY1" fmla="*/ 0 h 1714500"/>
              <a:gd name="connsiteX2" fmla="*/ 1714500 w 1714500"/>
              <a:gd name="connsiteY2" fmla="*/ 90080 h 1714500"/>
              <a:gd name="connsiteX3" fmla="*/ 1714500 w 1714500"/>
              <a:gd name="connsiteY3" fmla="*/ 1624420 h 1714500"/>
              <a:gd name="connsiteX4" fmla="*/ 1624420 w 1714500"/>
              <a:gd name="connsiteY4" fmla="*/ 1714500 h 1714500"/>
              <a:gd name="connsiteX5" fmla="*/ 90080 w 1714500"/>
              <a:gd name="connsiteY5" fmla="*/ 1714500 h 1714500"/>
              <a:gd name="connsiteX6" fmla="*/ 0 w 1714500"/>
              <a:gd name="connsiteY6" fmla="*/ 1624420 h 1714500"/>
              <a:gd name="connsiteX7" fmla="*/ 0 w 1714500"/>
              <a:gd name="connsiteY7" fmla="*/ 90080 h 1714500"/>
              <a:gd name="connsiteX8" fmla="*/ 90080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90080" y="0"/>
                </a:moveTo>
                <a:lnTo>
                  <a:pt x="1624420" y="0"/>
                </a:lnTo>
                <a:cubicBezTo>
                  <a:pt x="1674170" y="0"/>
                  <a:pt x="1714500" y="40330"/>
                  <a:pt x="1714500" y="90080"/>
                </a:cubicBezTo>
                <a:lnTo>
                  <a:pt x="1714500" y="1624420"/>
                </a:lnTo>
                <a:cubicBezTo>
                  <a:pt x="1714500" y="1674170"/>
                  <a:pt x="1674170" y="1714500"/>
                  <a:pt x="1624420" y="1714500"/>
                </a:cubicBezTo>
                <a:lnTo>
                  <a:pt x="90080" y="1714500"/>
                </a:lnTo>
                <a:cubicBezTo>
                  <a:pt x="40330" y="1714500"/>
                  <a:pt x="0" y="1674170"/>
                  <a:pt x="0" y="1624420"/>
                </a:cubicBezTo>
                <a:lnTo>
                  <a:pt x="0" y="90080"/>
                </a:lnTo>
                <a:cubicBezTo>
                  <a:pt x="0" y="40330"/>
                  <a:pt x="40330" y="0"/>
                  <a:pt x="90080"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16" name="Picture Placeholder 15"/>
          <p:cNvSpPr>
            <a:spLocks noGrp="1"/>
          </p:cNvSpPr>
          <p:nvPr>
            <p:ph type="pic" sz="quarter" idx="13"/>
          </p:nvPr>
        </p:nvSpPr>
        <p:spPr>
          <a:xfrm>
            <a:off x="7155474" y="3896450"/>
            <a:ext cx="1714500" cy="1714500"/>
          </a:xfrm>
          <a:custGeom>
            <a:avLst/>
            <a:gdLst>
              <a:gd name="connsiteX0" fmla="*/ 90080 w 1714500"/>
              <a:gd name="connsiteY0" fmla="*/ 0 h 1714500"/>
              <a:gd name="connsiteX1" fmla="*/ 1624420 w 1714500"/>
              <a:gd name="connsiteY1" fmla="*/ 0 h 1714500"/>
              <a:gd name="connsiteX2" fmla="*/ 1714500 w 1714500"/>
              <a:gd name="connsiteY2" fmla="*/ 90080 h 1714500"/>
              <a:gd name="connsiteX3" fmla="*/ 1714500 w 1714500"/>
              <a:gd name="connsiteY3" fmla="*/ 1624420 h 1714500"/>
              <a:gd name="connsiteX4" fmla="*/ 1624420 w 1714500"/>
              <a:gd name="connsiteY4" fmla="*/ 1714500 h 1714500"/>
              <a:gd name="connsiteX5" fmla="*/ 90080 w 1714500"/>
              <a:gd name="connsiteY5" fmla="*/ 1714500 h 1714500"/>
              <a:gd name="connsiteX6" fmla="*/ 0 w 1714500"/>
              <a:gd name="connsiteY6" fmla="*/ 1624420 h 1714500"/>
              <a:gd name="connsiteX7" fmla="*/ 0 w 1714500"/>
              <a:gd name="connsiteY7" fmla="*/ 90080 h 1714500"/>
              <a:gd name="connsiteX8" fmla="*/ 90080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90080" y="0"/>
                </a:moveTo>
                <a:lnTo>
                  <a:pt x="1624420" y="0"/>
                </a:lnTo>
                <a:cubicBezTo>
                  <a:pt x="1674170" y="0"/>
                  <a:pt x="1714500" y="40330"/>
                  <a:pt x="1714500" y="90080"/>
                </a:cubicBezTo>
                <a:lnTo>
                  <a:pt x="1714500" y="1624420"/>
                </a:lnTo>
                <a:cubicBezTo>
                  <a:pt x="1714500" y="1674170"/>
                  <a:pt x="1674170" y="1714500"/>
                  <a:pt x="1624420" y="1714500"/>
                </a:cubicBezTo>
                <a:lnTo>
                  <a:pt x="90080" y="1714500"/>
                </a:lnTo>
                <a:cubicBezTo>
                  <a:pt x="40330" y="1714500"/>
                  <a:pt x="0" y="1674170"/>
                  <a:pt x="0" y="1624420"/>
                </a:cubicBezTo>
                <a:lnTo>
                  <a:pt x="0" y="90080"/>
                </a:lnTo>
                <a:cubicBezTo>
                  <a:pt x="0" y="40330"/>
                  <a:pt x="40330" y="0"/>
                  <a:pt x="90080"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17" name="Picture Placeholder 16"/>
          <p:cNvSpPr>
            <a:spLocks noGrp="1"/>
          </p:cNvSpPr>
          <p:nvPr>
            <p:ph type="pic" sz="quarter" idx="14"/>
          </p:nvPr>
        </p:nvSpPr>
        <p:spPr>
          <a:xfrm>
            <a:off x="3322027" y="3896450"/>
            <a:ext cx="1714500" cy="1714500"/>
          </a:xfrm>
          <a:custGeom>
            <a:avLst/>
            <a:gdLst>
              <a:gd name="connsiteX0" fmla="*/ 90080 w 1714500"/>
              <a:gd name="connsiteY0" fmla="*/ 0 h 1714500"/>
              <a:gd name="connsiteX1" fmla="*/ 1624420 w 1714500"/>
              <a:gd name="connsiteY1" fmla="*/ 0 h 1714500"/>
              <a:gd name="connsiteX2" fmla="*/ 1714500 w 1714500"/>
              <a:gd name="connsiteY2" fmla="*/ 90080 h 1714500"/>
              <a:gd name="connsiteX3" fmla="*/ 1714500 w 1714500"/>
              <a:gd name="connsiteY3" fmla="*/ 1624420 h 1714500"/>
              <a:gd name="connsiteX4" fmla="*/ 1624420 w 1714500"/>
              <a:gd name="connsiteY4" fmla="*/ 1714500 h 1714500"/>
              <a:gd name="connsiteX5" fmla="*/ 90080 w 1714500"/>
              <a:gd name="connsiteY5" fmla="*/ 1714500 h 1714500"/>
              <a:gd name="connsiteX6" fmla="*/ 0 w 1714500"/>
              <a:gd name="connsiteY6" fmla="*/ 1624420 h 1714500"/>
              <a:gd name="connsiteX7" fmla="*/ 0 w 1714500"/>
              <a:gd name="connsiteY7" fmla="*/ 90080 h 1714500"/>
              <a:gd name="connsiteX8" fmla="*/ 90080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90080" y="0"/>
                </a:moveTo>
                <a:lnTo>
                  <a:pt x="1624420" y="0"/>
                </a:lnTo>
                <a:cubicBezTo>
                  <a:pt x="1674170" y="0"/>
                  <a:pt x="1714500" y="40330"/>
                  <a:pt x="1714500" y="90080"/>
                </a:cubicBezTo>
                <a:lnTo>
                  <a:pt x="1714500" y="1624420"/>
                </a:lnTo>
                <a:cubicBezTo>
                  <a:pt x="1714500" y="1674170"/>
                  <a:pt x="1674170" y="1714500"/>
                  <a:pt x="1624420" y="1714500"/>
                </a:cubicBezTo>
                <a:lnTo>
                  <a:pt x="90080" y="1714500"/>
                </a:lnTo>
                <a:cubicBezTo>
                  <a:pt x="40330" y="1714500"/>
                  <a:pt x="0" y="1674170"/>
                  <a:pt x="0" y="1624420"/>
                </a:cubicBezTo>
                <a:lnTo>
                  <a:pt x="0" y="90080"/>
                </a:lnTo>
                <a:cubicBezTo>
                  <a:pt x="0" y="40330"/>
                  <a:pt x="40330" y="0"/>
                  <a:pt x="90080"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7" name="Text Placeholder 5"/>
          <p:cNvSpPr>
            <a:spLocks noGrp="1"/>
          </p:cNvSpPr>
          <p:nvPr>
            <p:ph type="body" sz="quarter" idx="16"/>
          </p:nvPr>
        </p:nvSpPr>
        <p:spPr>
          <a:xfrm>
            <a:off x="3227110" y="367092"/>
            <a:ext cx="5737783" cy="841375"/>
          </a:xfrm>
        </p:spPr>
        <p:txBody>
          <a:bodyPr anchor="ctr">
            <a:normAutofit/>
          </a:bodyPr>
          <a:lstStyle>
            <a:lvl1pPr marL="0" indent="0" algn="ctr">
              <a:lnSpc>
                <a:spcPct val="100000"/>
              </a:lnSpc>
              <a:buNone/>
              <a:defRPr sz="4800" b="1">
                <a:solidFill>
                  <a:schemeClr val="tx1"/>
                </a:solidFill>
              </a:defRPr>
            </a:lvl1pPr>
          </a:lstStyle>
          <a:p>
            <a:pPr lvl="0"/>
            <a:r>
              <a:rPr lang="en-US"/>
              <a:t>Click to edit Master text styles</a:t>
            </a:r>
          </a:p>
        </p:txBody>
      </p:sp>
      <p:sp>
        <p:nvSpPr>
          <p:cNvPr id="8" name="Text Placeholder 8"/>
          <p:cNvSpPr>
            <a:spLocks noGrp="1"/>
          </p:cNvSpPr>
          <p:nvPr>
            <p:ph type="body" sz="quarter" idx="17"/>
          </p:nvPr>
        </p:nvSpPr>
        <p:spPr>
          <a:xfrm>
            <a:off x="4548189" y="1208465"/>
            <a:ext cx="3095625" cy="273050"/>
          </a:xfrm>
        </p:spPr>
        <p:txBody>
          <a:bodyPr anchor="ctr">
            <a:normAutofit/>
          </a:bodyPr>
          <a:lstStyle>
            <a:lvl1pPr marL="0" indent="0" algn="ctr">
              <a:lnSpc>
                <a:spcPct val="100000"/>
              </a:lnSpc>
              <a:buNone/>
              <a:defRPr sz="1100">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17817648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19150" y="1743075"/>
            <a:ext cx="4200527" cy="4207882"/>
          </a:xfrm>
          <a:custGeom>
            <a:avLst/>
            <a:gdLst>
              <a:gd name="connsiteX0" fmla="*/ 33352 w 4200526"/>
              <a:gd name="connsiteY0" fmla="*/ 0 h 4207882"/>
              <a:gd name="connsiteX1" fmla="*/ 4167174 w 4200526"/>
              <a:gd name="connsiteY1" fmla="*/ 0 h 4207882"/>
              <a:gd name="connsiteX2" fmla="*/ 4200526 w 4200526"/>
              <a:gd name="connsiteY2" fmla="*/ 33352 h 4207882"/>
              <a:gd name="connsiteX3" fmla="*/ 4200526 w 4200526"/>
              <a:gd name="connsiteY3" fmla="*/ 4174530 h 4207882"/>
              <a:gd name="connsiteX4" fmla="*/ 4167174 w 4200526"/>
              <a:gd name="connsiteY4" fmla="*/ 4207882 h 4207882"/>
              <a:gd name="connsiteX5" fmla="*/ 33352 w 4200526"/>
              <a:gd name="connsiteY5" fmla="*/ 4207882 h 4207882"/>
              <a:gd name="connsiteX6" fmla="*/ 0 w 4200526"/>
              <a:gd name="connsiteY6" fmla="*/ 4174530 h 4207882"/>
              <a:gd name="connsiteX7" fmla="*/ 0 w 4200526"/>
              <a:gd name="connsiteY7" fmla="*/ 33352 h 4207882"/>
              <a:gd name="connsiteX8" fmla="*/ 33352 w 4200526"/>
              <a:gd name="connsiteY8" fmla="*/ 0 h 420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0526" h="4207882">
                <a:moveTo>
                  <a:pt x="33352" y="0"/>
                </a:moveTo>
                <a:lnTo>
                  <a:pt x="4167174" y="0"/>
                </a:lnTo>
                <a:cubicBezTo>
                  <a:pt x="4185594" y="0"/>
                  <a:pt x="4200526" y="14932"/>
                  <a:pt x="4200526" y="33352"/>
                </a:cubicBezTo>
                <a:lnTo>
                  <a:pt x="4200526" y="4174530"/>
                </a:lnTo>
                <a:cubicBezTo>
                  <a:pt x="4200526" y="4192950"/>
                  <a:pt x="4185594" y="4207882"/>
                  <a:pt x="4167174" y="4207882"/>
                </a:cubicBezTo>
                <a:lnTo>
                  <a:pt x="33352" y="4207882"/>
                </a:lnTo>
                <a:cubicBezTo>
                  <a:pt x="14932" y="4207882"/>
                  <a:pt x="0" y="4192950"/>
                  <a:pt x="0" y="4174530"/>
                </a:cubicBezTo>
                <a:lnTo>
                  <a:pt x="0" y="33352"/>
                </a:lnTo>
                <a:cubicBezTo>
                  <a:pt x="0" y="14932"/>
                  <a:pt x="14932" y="0"/>
                  <a:pt x="33352"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8" name="Picture Placeholder 7"/>
          <p:cNvSpPr>
            <a:spLocks noGrp="1"/>
          </p:cNvSpPr>
          <p:nvPr>
            <p:ph type="pic" sz="quarter" idx="11"/>
          </p:nvPr>
        </p:nvSpPr>
        <p:spPr>
          <a:xfrm>
            <a:off x="5229225" y="1743075"/>
            <a:ext cx="6375400" cy="2171700"/>
          </a:xfrm>
          <a:custGeom>
            <a:avLst/>
            <a:gdLst>
              <a:gd name="connsiteX0" fmla="*/ 17243 w 6375400"/>
              <a:gd name="connsiteY0" fmla="*/ 0 h 2171700"/>
              <a:gd name="connsiteX1" fmla="*/ 6358157 w 6375400"/>
              <a:gd name="connsiteY1" fmla="*/ 0 h 2171700"/>
              <a:gd name="connsiteX2" fmla="*/ 6375400 w 6375400"/>
              <a:gd name="connsiteY2" fmla="*/ 17243 h 2171700"/>
              <a:gd name="connsiteX3" fmla="*/ 6375400 w 6375400"/>
              <a:gd name="connsiteY3" fmla="*/ 2154457 h 2171700"/>
              <a:gd name="connsiteX4" fmla="*/ 6358157 w 6375400"/>
              <a:gd name="connsiteY4" fmla="*/ 2171700 h 2171700"/>
              <a:gd name="connsiteX5" fmla="*/ 17243 w 6375400"/>
              <a:gd name="connsiteY5" fmla="*/ 2171700 h 2171700"/>
              <a:gd name="connsiteX6" fmla="*/ 0 w 6375400"/>
              <a:gd name="connsiteY6" fmla="*/ 2154457 h 2171700"/>
              <a:gd name="connsiteX7" fmla="*/ 0 w 6375400"/>
              <a:gd name="connsiteY7" fmla="*/ 17243 h 2171700"/>
              <a:gd name="connsiteX8" fmla="*/ 17243 w 6375400"/>
              <a:gd name="connsiteY8" fmla="*/ 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75400" h="2171700">
                <a:moveTo>
                  <a:pt x="17243" y="0"/>
                </a:moveTo>
                <a:lnTo>
                  <a:pt x="6358157" y="0"/>
                </a:lnTo>
                <a:cubicBezTo>
                  <a:pt x="6367680" y="0"/>
                  <a:pt x="6375400" y="7720"/>
                  <a:pt x="6375400" y="17243"/>
                </a:cubicBezTo>
                <a:lnTo>
                  <a:pt x="6375400" y="2154457"/>
                </a:lnTo>
                <a:cubicBezTo>
                  <a:pt x="6375400" y="2163980"/>
                  <a:pt x="6367680" y="2171700"/>
                  <a:pt x="6358157" y="2171700"/>
                </a:cubicBezTo>
                <a:lnTo>
                  <a:pt x="17243" y="2171700"/>
                </a:lnTo>
                <a:cubicBezTo>
                  <a:pt x="7720" y="2171700"/>
                  <a:pt x="0" y="2163980"/>
                  <a:pt x="0" y="2154457"/>
                </a:cubicBezTo>
                <a:lnTo>
                  <a:pt x="0" y="17243"/>
                </a:lnTo>
                <a:cubicBezTo>
                  <a:pt x="0" y="7720"/>
                  <a:pt x="7720" y="0"/>
                  <a:pt x="17243"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4" name="Text Placeholder 5"/>
          <p:cNvSpPr>
            <a:spLocks noGrp="1"/>
          </p:cNvSpPr>
          <p:nvPr>
            <p:ph type="body" sz="quarter" idx="16"/>
          </p:nvPr>
        </p:nvSpPr>
        <p:spPr>
          <a:xfrm>
            <a:off x="3227110" y="367092"/>
            <a:ext cx="5737783" cy="841375"/>
          </a:xfrm>
        </p:spPr>
        <p:txBody>
          <a:bodyPr anchor="ctr">
            <a:normAutofit/>
          </a:bodyPr>
          <a:lstStyle>
            <a:lvl1pPr marL="0" indent="0" algn="ctr">
              <a:lnSpc>
                <a:spcPct val="100000"/>
              </a:lnSpc>
              <a:buNone/>
              <a:defRPr sz="4800" b="1">
                <a:solidFill>
                  <a:schemeClr val="tx1"/>
                </a:solidFill>
              </a:defRPr>
            </a:lvl1pPr>
          </a:lstStyle>
          <a:p>
            <a:pPr lvl="0"/>
            <a:r>
              <a:rPr lang="en-US"/>
              <a:t>Click to edit Master text styles</a:t>
            </a:r>
          </a:p>
        </p:txBody>
      </p:sp>
      <p:sp>
        <p:nvSpPr>
          <p:cNvPr id="5" name="Text Placeholder 8"/>
          <p:cNvSpPr>
            <a:spLocks noGrp="1"/>
          </p:cNvSpPr>
          <p:nvPr>
            <p:ph type="body" sz="quarter" idx="12"/>
          </p:nvPr>
        </p:nvSpPr>
        <p:spPr>
          <a:xfrm>
            <a:off x="4548189" y="1208465"/>
            <a:ext cx="3095625" cy="273050"/>
          </a:xfrm>
        </p:spPr>
        <p:txBody>
          <a:bodyPr anchor="ctr">
            <a:normAutofit/>
          </a:bodyPr>
          <a:lstStyle>
            <a:lvl1pPr marL="0" indent="0" algn="ctr">
              <a:lnSpc>
                <a:spcPct val="100000"/>
              </a:lnSpc>
              <a:buNone/>
              <a:defRPr sz="1100">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30231416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1227473" y="741407"/>
            <a:ext cx="4256475" cy="2186435"/>
          </a:xfrm>
          <a:custGeom>
            <a:avLst/>
            <a:gdLst>
              <a:gd name="connsiteX0" fmla="*/ 116287 w 4256474"/>
              <a:gd name="connsiteY0" fmla="*/ 0 h 2186435"/>
              <a:gd name="connsiteX1" fmla="*/ 4140187 w 4256474"/>
              <a:gd name="connsiteY1" fmla="*/ 0 h 2186435"/>
              <a:gd name="connsiteX2" fmla="*/ 4256474 w 4256474"/>
              <a:gd name="connsiteY2" fmla="*/ 116287 h 2186435"/>
              <a:gd name="connsiteX3" fmla="*/ 4256474 w 4256474"/>
              <a:gd name="connsiteY3" fmla="*/ 2186435 h 2186435"/>
              <a:gd name="connsiteX4" fmla="*/ 0 w 4256474"/>
              <a:gd name="connsiteY4" fmla="*/ 2186435 h 2186435"/>
              <a:gd name="connsiteX5" fmla="*/ 0 w 4256474"/>
              <a:gd name="connsiteY5" fmla="*/ 116287 h 2186435"/>
              <a:gd name="connsiteX6" fmla="*/ 116287 w 4256474"/>
              <a:gd name="connsiteY6" fmla="*/ 0 h 2186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56474" h="2186435">
                <a:moveTo>
                  <a:pt x="116287" y="0"/>
                </a:moveTo>
                <a:lnTo>
                  <a:pt x="4140187" y="0"/>
                </a:lnTo>
                <a:cubicBezTo>
                  <a:pt x="4204411" y="0"/>
                  <a:pt x="4256474" y="52063"/>
                  <a:pt x="4256474" y="116287"/>
                </a:cubicBezTo>
                <a:lnTo>
                  <a:pt x="4256474" y="2186435"/>
                </a:lnTo>
                <a:lnTo>
                  <a:pt x="0" y="2186435"/>
                </a:lnTo>
                <a:lnTo>
                  <a:pt x="0" y="116287"/>
                </a:lnTo>
                <a:cubicBezTo>
                  <a:pt x="0" y="52063"/>
                  <a:pt x="52063" y="0"/>
                  <a:pt x="116287" y="0"/>
                </a:cubicBezTo>
                <a:close/>
              </a:path>
            </a:pathLst>
          </a:custGeom>
          <a:solidFill>
            <a:schemeClr val="bg2">
              <a:lumMod val="85000"/>
            </a:schemeClr>
          </a:solidFill>
        </p:spPr>
        <p:txBody>
          <a:bodyPr rtlCol="0">
            <a:noAutofit/>
          </a:bodyPr>
          <a:lstStyle>
            <a:lvl1pPr>
              <a:defRPr sz="800"/>
            </a:lvl1pPr>
          </a:lstStyle>
          <a:p>
            <a:pPr lvl="0"/>
            <a:endParaRPr lang="en-ID" noProof="0"/>
          </a:p>
        </p:txBody>
      </p:sp>
      <p:sp>
        <p:nvSpPr>
          <p:cNvPr id="6" name="Picture Placeholder 5"/>
          <p:cNvSpPr>
            <a:spLocks noGrp="1"/>
          </p:cNvSpPr>
          <p:nvPr>
            <p:ph type="pic" sz="quarter" idx="10"/>
          </p:nvPr>
        </p:nvSpPr>
        <p:spPr>
          <a:xfrm>
            <a:off x="2588109" y="2203346"/>
            <a:ext cx="1538655" cy="1538654"/>
          </a:xfrm>
          <a:prstGeom prst="ellipse">
            <a:avLst/>
          </a:prstGeom>
          <a:solidFill>
            <a:schemeClr val="bg2">
              <a:lumMod val="95000"/>
            </a:schemeClr>
          </a:solidFill>
        </p:spPr>
        <p:txBody>
          <a:bodyPr rtlCol="0">
            <a:noAutofit/>
          </a:bodyPr>
          <a:lstStyle>
            <a:lvl1pPr>
              <a:defRPr sz="800"/>
            </a:lvl1pPr>
          </a:lstStyle>
          <a:p>
            <a:pPr lvl="0"/>
            <a:endParaRPr lang="en-ID" noProof="0"/>
          </a:p>
        </p:txBody>
      </p:sp>
    </p:spTree>
    <p:extLst>
      <p:ext uri="{BB962C8B-B14F-4D97-AF65-F5344CB8AC3E}">
        <p14:creationId xmlns:p14="http://schemas.microsoft.com/office/powerpoint/2010/main" val="497573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0_Title Slide">
    <p:spTree>
      <p:nvGrpSpPr>
        <p:cNvPr id="1" name=""/>
        <p:cNvGrpSpPr/>
        <p:nvPr/>
      </p:nvGrpSpPr>
      <p:grpSpPr>
        <a:xfrm>
          <a:off x="0" y="0"/>
          <a:ext cx="0" cy="0"/>
          <a:chOff x="0" y="0"/>
          <a:chExt cx="0" cy="0"/>
        </a:xfrm>
      </p:grpSpPr>
      <p:sp>
        <p:nvSpPr>
          <p:cNvPr id="6" name="Text Placeholder 8"/>
          <p:cNvSpPr>
            <a:spLocks noGrp="1"/>
          </p:cNvSpPr>
          <p:nvPr>
            <p:ph type="body" sz="quarter" idx="12"/>
          </p:nvPr>
        </p:nvSpPr>
        <p:spPr>
          <a:xfrm>
            <a:off x="543451" y="1870987"/>
            <a:ext cx="3095625" cy="273050"/>
          </a:xfrm>
        </p:spPr>
        <p:txBody>
          <a:bodyPr anchor="ctr">
            <a:normAutofit/>
          </a:bodyPr>
          <a:lstStyle>
            <a:lvl1pPr marL="0" indent="0">
              <a:lnSpc>
                <a:spcPct val="100000"/>
              </a:lnSpc>
              <a:buNone/>
              <a:defRPr sz="1100">
                <a:solidFill>
                  <a:schemeClr val="tx2">
                    <a:lumMod val="20000"/>
                    <a:lumOff val="80000"/>
                  </a:schemeClr>
                </a:solidFill>
              </a:defRPr>
            </a:lvl1pPr>
          </a:lstStyle>
          <a:p>
            <a:pPr lvl="0"/>
            <a:r>
              <a:rPr lang="en-US"/>
              <a:t>Click to edit Master text styles</a:t>
            </a:r>
          </a:p>
        </p:txBody>
      </p:sp>
      <p:sp>
        <p:nvSpPr>
          <p:cNvPr id="7" name="Text Placeholder 5"/>
          <p:cNvSpPr>
            <a:spLocks noGrp="1"/>
          </p:cNvSpPr>
          <p:nvPr>
            <p:ph type="body" sz="quarter" idx="11"/>
          </p:nvPr>
        </p:nvSpPr>
        <p:spPr>
          <a:xfrm>
            <a:off x="537354" y="246652"/>
            <a:ext cx="4041037" cy="1815274"/>
          </a:xfrm>
        </p:spPr>
        <p:txBody>
          <a:bodyPr anchor="ctr">
            <a:normAutofit/>
          </a:bodyPr>
          <a:lstStyle>
            <a:lvl1pPr marL="0" indent="0">
              <a:lnSpc>
                <a:spcPct val="100000"/>
              </a:lnSpc>
              <a:buNone/>
              <a:defRPr sz="4800" b="1">
                <a:solidFill>
                  <a:schemeClr val="tx1"/>
                </a:solidFill>
              </a:defRPr>
            </a:lvl1pPr>
          </a:lstStyle>
          <a:p>
            <a:pPr lvl="0"/>
            <a:r>
              <a:rPr lang="en-US"/>
              <a:t>Click to edit Master text styles</a:t>
            </a:r>
          </a:p>
        </p:txBody>
      </p:sp>
      <p:sp>
        <p:nvSpPr>
          <p:cNvPr id="8" name="Picture Placeholder 7"/>
          <p:cNvSpPr>
            <a:spLocks noGrp="1"/>
          </p:cNvSpPr>
          <p:nvPr>
            <p:ph type="pic" sz="quarter" idx="13"/>
          </p:nvPr>
        </p:nvSpPr>
        <p:spPr>
          <a:xfrm>
            <a:off x="4276749" y="1"/>
            <a:ext cx="7915251" cy="6870501"/>
          </a:xfrm>
          <a:custGeom>
            <a:avLst/>
            <a:gdLst>
              <a:gd name="connsiteX0" fmla="*/ 7259309 w 7915250"/>
              <a:gd name="connsiteY0" fmla="*/ 0 h 6870501"/>
              <a:gd name="connsiteX1" fmla="*/ 7915250 w 7915250"/>
              <a:gd name="connsiteY1" fmla="*/ 0 h 6870501"/>
              <a:gd name="connsiteX2" fmla="*/ 7915250 w 7915250"/>
              <a:gd name="connsiteY2" fmla="*/ 6857996 h 6870501"/>
              <a:gd name="connsiteX3" fmla="*/ 7327875 w 7915250"/>
              <a:gd name="connsiteY3" fmla="*/ 6857996 h 6870501"/>
              <a:gd name="connsiteX4" fmla="*/ 7327875 w 7915250"/>
              <a:gd name="connsiteY4" fmla="*/ 6870501 h 6870501"/>
              <a:gd name="connsiteX5" fmla="*/ 1609186 w 7915250"/>
              <a:gd name="connsiteY5" fmla="*/ 5609559 h 6870501"/>
              <a:gd name="connsiteX6" fmla="*/ 0 w 7915250"/>
              <a:gd name="connsiteY6" fmla="*/ 4963 h 6870501"/>
              <a:gd name="connsiteX7" fmla="*/ 7259309 w 7915250"/>
              <a:gd name="connsiteY7" fmla="*/ 4963 h 687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5250" h="6870501">
                <a:moveTo>
                  <a:pt x="7259309" y="0"/>
                </a:moveTo>
                <a:lnTo>
                  <a:pt x="7915250" y="0"/>
                </a:lnTo>
                <a:lnTo>
                  <a:pt x="7915250" y="6857996"/>
                </a:lnTo>
                <a:lnTo>
                  <a:pt x="7327875" y="6857996"/>
                </a:lnTo>
                <a:lnTo>
                  <a:pt x="7327875" y="6870501"/>
                </a:lnTo>
                <a:cubicBezTo>
                  <a:pt x="7327875" y="6870501"/>
                  <a:pt x="2699162" y="6599252"/>
                  <a:pt x="1609186" y="5609559"/>
                </a:cubicBezTo>
                <a:cubicBezTo>
                  <a:pt x="519211" y="4619866"/>
                  <a:pt x="0" y="4963"/>
                  <a:pt x="0" y="4963"/>
                </a:cubicBezTo>
                <a:lnTo>
                  <a:pt x="7259309" y="4963"/>
                </a:lnTo>
                <a:close/>
              </a:path>
            </a:pathLst>
          </a:custGeom>
          <a:solidFill>
            <a:schemeClr val="bg2">
              <a:lumMod val="95000"/>
            </a:schemeClr>
          </a:solidFill>
        </p:spPr>
        <p:txBody>
          <a:bodyPr rtlCol="0">
            <a:noAutofit/>
          </a:bodyPr>
          <a:lstStyle>
            <a:lvl1pPr>
              <a:defRPr sz="800"/>
            </a:lvl1pPr>
          </a:lstStyle>
          <a:p>
            <a:pPr lvl="0"/>
            <a:r>
              <a:rPr lang="en-US" noProof="0"/>
              <a:t>Click icon to add picture</a:t>
            </a:r>
            <a:endParaRPr lang="en-ID" noProof="0"/>
          </a:p>
        </p:txBody>
      </p:sp>
    </p:spTree>
    <p:extLst>
      <p:ext uri="{BB962C8B-B14F-4D97-AF65-F5344CB8AC3E}">
        <p14:creationId xmlns:p14="http://schemas.microsoft.com/office/powerpoint/2010/main" val="5465265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2" name="Picture Placeholder 19"/>
          <p:cNvSpPr>
            <a:spLocks noGrp="1"/>
          </p:cNvSpPr>
          <p:nvPr>
            <p:ph type="pic" sz="quarter" idx="10"/>
          </p:nvPr>
        </p:nvSpPr>
        <p:spPr>
          <a:xfrm>
            <a:off x="5055238" y="1623027"/>
            <a:ext cx="718655" cy="722560"/>
          </a:xfrm>
          <a:custGeom>
            <a:avLst/>
            <a:gdLst>
              <a:gd name="connsiteX0" fmla="*/ 359327 w 718654"/>
              <a:gd name="connsiteY0" fmla="*/ 0 h 722560"/>
              <a:gd name="connsiteX1" fmla="*/ 718654 w 718654"/>
              <a:gd name="connsiteY1" fmla="*/ 361280 h 722560"/>
              <a:gd name="connsiteX2" fmla="*/ 359327 w 718654"/>
              <a:gd name="connsiteY2" fmla="*/ 722560 h 722560"/>
              <a:gd name="connsiteX3" fmla="*/ 0 w 718654"/>
              <a:gd name="connsiteY3" fmla="*/ 361280 h 722560"/>
              <a:gd name="connsiteX4" fmla="*/ 359327 w 718654"/>
              <a:gd name="connsiteY4" fmla="*/ 0 h 722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654" h="722560">
                <a:moveTo>
                  <a:pt x="359327" y="0"/>
                </a:moveTo>
                <a:cubicBezTo>
                  <a:pt x="557778" y="0"/>
                  <a:pt x="718654" y="161751"/>
                  <a:pt x="718654" y="361280"/>
                </a:cubicBezTo>
                <a:cubicBezTo>
                  <a:pt x="718654" y="560809"/>
                  <a:pt x="557778" y="722560"/>
                  <a:pt x="359327" y="722560"/>
                </a:cubicBezTo>
                <a:cubicBezTo>
                  <a:pt x="160876" y="722560"/>
                  <a:pt x="0" y="560809"/>
                  <a:pt x="0" y="361280"/>
                </a:cubicBezTo>
                <a:cubicBezTo>
                  <a:pt x="0" y="161751"/>
                  <a:pt x="160876" y="0"/>
                  <a:pt x="359327"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3" name="Picture Placeholder 21"/>
          <p:cNvSpPr>
            <a:spLocks noGrp="1"/>
          </p:cNvSpPr>
          <p:nvPr>
            <p:ph type="pic" sz="quarter" idx="11"/>
          </p:nvPr>
        </p:nvSpPr>
        <p:spPr>
          <a:xfrm>
            <a:off x="5202338" y="3303270"/>
            <a:ext cx="718655" cy="722560"/>
          </a:xfrm>
          <a:custGeom>
            <a:avLst/>
            <a:gdLst>
              <a:gd name="connsiteX0" fmla="*/ 359327 w 718654"/>
              <a:gd name="connsiteY0" fmla="*/ 0 h 722560"/>
              <a:gd name="connsiteX1" fmla="*/ 718654 w 718654"/>
              <a:gd name="connsiteY1" fmla="*/ 361280 h 722560"/>
              <a:gd name="connsiteX2" fmla="*/ 359327 w 718654"/>
              <a:gd name="connsiteY2" fmla="*/ 722560 h 722560"/>
              <a:gd name="connsiteX3" fmla="*/ 0 w 718654"/>
              <a:gd name="connsiteY3" fmla="*/ 361280 h 722560"/>
              <a:gd name="connsiteX4" fmla="*/ 359327 w 718654"/>
              <a:gd name="connsiteY4" fmla="*/ 0 h 722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654" h="722560">
                <a:moveTo>
                  <a:pt x="359327" y="0"/>
                </a:moveTo>
                <a:cubicBezTo>
                  <a:pt x="557778" y="0"/>
                  <a:pt x="718654" y="161751"/>
                  <a:pt x="718654" y="361280"/>
                </a:cubicBezTo>
                <a:cubicBezTo>
                  <a:pt x="718654" y="560809"/>
                  <a:pt x="557778" y="722560"/>
                  <a:pt x="359327" y="722560"/>
                </a:cubicBezTo>
                <a:cubicBezTo>
                  <a:pt x="160876" y="722560"/>
                  <a:pt x="0" y="560809"/>
                  <a:pt x="0" y="361280"/>
                </a:cubicBezTo>
                <a:cubicBezTo>
                  <a:pt x="0" y="161751"/>
                  <a:pt x="160876" y="0"/>
                  <a:pt x="359327"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4" name="Picture Placeholder 17"/>
          <p:cNvSpPr>
            <a:spLocks noGrp="1"/>
          </p:cNvSpPr>
          <p:nvPr>
            <p:ph type="pic" sz="quarter" idx="13"/>
          </p:nvPr>
        </p:nvSpPr>
        <p:spPr>
          <a:xfrm>
            <a:off x="8790782" y="3303270"/>
            <a:ext cx="718655" cy="722560"/>
          </a:xfrm>
          <a:custGeom>
            <a:avLst/>
            <a:gdLst>
              <a:gd name="connsiteX0" fmla="*/ 359327 w 718654"/>
              <a:gd name="connsiteY0" fmla="*/ 0 h 722560"/>
              <a:gd name="connsiteX1" fmla="*/ 718654 w 718654"/>
              <a:gd name="connsiteY1" fmla="*/ 361280 h 722560"/>
              <a:gd name="connsiteX2" fmla="*/ 359327 w 718654"/>
              <a:gd name="connsiteY2" fmla="*/ 722560 h 722560"/>
              <a:gd name="connsiteX3" fmla="*/ 0 w 718654"/>
              <a:gd name="connsiteY3" fmla="*/ 361280 h 722560"/>
              <a:gd name="connsiteX4" fmla="*/ 359327 w 718654"/>
              <a:gd name="connsiteY4" fmla="*/ 0 h 722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654" h="722560">
                <a:moveTo>
                  <a:pt x="359327" y="0"/>
                </a:moveTo>
                <a:cubicBezTo>
                  <a:pt x="557778" y="0"/>
                  <a:pt x="718654" y="161751"/>
                  <a:pt x="718654" y="361280"/>
                </a:cubicBezTo>
                <a:cubicBezTo>
                  <a:pt x="718654" y="560809"/>
                  <a:pt x="557778" y="722560"/>
                  <a:pt x="359327" y="722560"/>
                </a:cubicBezTo>
                <a:cubicBezTo>
                  <a:pt x="160876" y="722560"/>
                  <a:pt x="0" y="560809"/>
                  <a:pt x="0" y="361280"/>
                </a:cubicBezTo>
                <a:cubicBezTo>
                  <a:pt x="0" y="161751"/>
                  <a:pt x="160876" y="0"/>
                  <a:pt x="359327"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5" name="Picture Placeholder 22"/>
          <p:cNvSpPr>
            <a:spLocks noGrp="1"/>
          </p:cNvSpPr>
          <p:nvPr>
            <p:ph type="pic" sz="quarter" idx="15"/>
          </p:nvPr>
        </p:nvSpPr>
        <p:spPr>
          <a:xfrm>
            <a:off x="1208007" y="3303270"/>
            <a:ext cx="718655" cy="722560"/>
          </a:xfrm>
          <a:custGeom>
            <a:avLst/>
            <a:gdLst>
              <a:gd name="connsiteX0" fmla="*/ 359327 w 718654"/>
              <a:gd name="connsiteY0" fmla="*/ 0 h 722560"/>
              <a:gd name="connsiteX1" fmla="*/ 718654 w 718654"/>
              <a:gd name="connsiteY1" fmla="*/ 361280 h 722560"/>
              <a:gd name="connsiteX2" fmla="*/ 359327 w 718654"/>
              <a:gd name="connsiteY2" fmla="*/ 722560 h 722560"/>
              <a:gd name="connsiteX3" fmla="*/ 0 w 718654"/>
              <a:gd name="connsiteY3" fmla="*/ 361280 h 722560"/>
              <a:gd name="connsiteX4" fmla="*/ 359327 w 718654"/>
              <a:gd name="connsiteY4" fmla="*/ 0 h 722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654" h="722560">
                <a:moveTo>
                  <a:pt x="359327" y="0"/>
                </a:moveTo>
                <a:cubicBezTo>
                  <a:pt x="557778" y="0"/>
                  <a:pt x="718654" y="161751"/>
                  <a:pt x="718654" y="361280"/>
                </a:cubicBezTo>
                <a:cubicBezTo>
                  <a:pt x="718654" y="560809"/>
                  <a:pt x="557778" y="722560"/>
                  <a:pt x="359327" y="722560"/>
                </a:cubicBezTo>
                <a:cubicBezTo>
                  <a:pt x="160876" y="722560"/>
                  <a:pt x="0" y="560809"/>
                  <a:pt x="0" y="361280"/>
                </a:cubicBezTo>
                <a:cubicBezTo>
                  <a:pt x="0" y="161751"/>
                  <a:pt x="160876" y="0"/>
                  <a:pt x="359327"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6" name="Text Placeholder 5"/>
          <p:cNvSpPr>
            <a:spLocks noGrp="1"/>
          </p:cNvSpPr>
          <p:nvPr>
            <p:ph type="body" sz="quarter" idx="16"/>
          </p:nvPr>
        </p:nvSpPr>
        <p:spPr>
          <a:xfrm>
            <a:off x="4452055" y="367092"/>
            <a:ext cx="3287893" cy="841375"/>
          </a:xfrm>
        </p:spPr>
        <p:txBody>
          <a:bodyPr anchor="ctr">
            <a:normAutofit/>
          </a:bodyPr>
          <a:lstStyle>
            <a:lvl1pPr marL="0" indent="0" algn="ctr">
              <a:lnSpc>
                <a:spcPct val="100000"/>
              </a:lnSpc>
              <a:buNone/>
              <a:defRPr sz="4800" b="1">
                <a:solidFill>
                  <a:schemeClr val="tx1"/>
                </a:solidFill>
              </a:defRPr>
            </a:lvl1pPr>
          </a:lstStyle>
          <a:p>
            <a:pPr lvl="0"/>
            <a:r>
              <a:rPr lang="en-US"/>
              <a:t>Click to edit Master text styles</a:t>
            </a:r>
          </a:p>
        </p:txBody>
      </p:sp>
      <p:sp>
        <p:nvSpPr>
          <p:cNvPr id="7" name="Text Placeholder 8"/>
          <p:cNvSpPr>
            <a:spLocks noGrp="1"/>
          </p:cNvSpPr>
          <p:nvPr>
            <p:ph type="body" sz="quarter" idx="12"/>
          </p:nvPr>
        </p:nvSpPr>
        <p:spPr>
          <a:xfrm>
            <a:off x="4548189" y="1208465"/>
            <a:ext cx="3095625" cy="273050"/>
          </a:xfrm>
        </p:spPr>
        <p:txBody>
          <a:bodyPr anchor="ctr">
            <a:normAutofit/>
          </a:bodyPr>
          <a:lstStyle>
            <a:lvl1pPr marL="0" indent="0" algn="ctr">
              <a:lnSpc>
                <a:spcPct val="100000"/>
              </a:lnSpc>
              <a:buNone/>
              <a:defRPr sz="1100">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4445711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752475" y="1918184"/>
            <a:ext cx="1872076" cy="1939925"/>
          </a:xfrm>
          <a:custGeom>
            <a:avLst/>
            <a:gdLst>
              <a:gd name="connsiteX0" fmla="*/ 88212 w 1872076"/>
              <a:gd name="connsiteY0" fmla="*/ 0 h 1939925"/>
              <a:gd name="connsiteX1" fmla="*/ 1783864 w 1872076"/>
              <a:gd name="connsiteY1" fmla="*/ 0 h 1939925"/>
              <a:gd name="connsiteX2" fmla="*/ 1872076 w 1872076"/>
              <a:gd name="connsiteY2" fmla="*/ 88212 h 1939925"/>
              <a:gd name="connsiteX3" fmla="*/ 1872076 w 1872076"/>
              <a:gd name="connsiteY3" fmla="*/ 1851713 h 1939925"/>
              <a:gd name="connsiteX4" fmla="*/ 1783864 w 1872076"/>
              <a:gd name="connsiteY4" fmla="*/ 1939925 h 1939925"/>
              <a:gd name="connsiteX5" fmla="*/ 88212 w 1872076"/>
              <a:gd name="connsiteY5" fmla="*/ 1939925 h 1939925"/>
              <a:gd name="connsiteX6" fmla="*/ 0 w 1872076"/>
              <a:gd name="connsiteY6" fmla="*/ 1851713 h 1939925"/>
              <a:gd name="connsiteX7" fmla="*/ 0 w 1872076"/>
              <a:gd name="connsiteY7" fmla="*/ 88212 h 1939925"/>
              <a:gd name="connsiteX8" fmla="*/ 88212 w 1872076"/>
              <a:gd name="connsiteY8" fmla="*/ 0 h 193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2076" h="1939925">
                <a:moveTo>
                  <a:pt x="88212" y="0"/>
                </a:moveTo>
                <a:lnTo>
                  <a:pt x="1783864" y="0"/>
                </a:lnTo>
                <a:cubicBezTo>
                  <a:pt x="1832582" y="0"/>
                  <a:pt x="1872076" y="39494"/>
                  <a:pt x="1872076" y="88212"/>
                </a:cubicBezTo>
                <a:lnTo>
                  <a:pt x="1872076" y="1851713"/>
                </a:lnTo>
                <a:cubicBezTo>
                  <a:pt x="1872076" y="1900431"/>
                  <a:pt x="1832582" y="1939925"/>
                  <a:pt x="1783864" y="1939925"/>
                </a:cubicBezTo>
                <a:lnTo>
                  <a:pt x="88212" y="1939925"/>
                </a:lnTo>
                <a:cubicBezTo>
                  <a:pt x="39494" y="1939925"/>
                  <a:pt x="0" y="1900431"/>
                  <a:pt x="0" y="1851713"/>
                </a:cubicBezTo>
                <a:lnTo>
                  <a:pt x="0" y="88212"/>
                </a:lnTo>
                <a:cubicBezTo>
                  <a:pt x="0" y="39494"/>
                  <a:pt x="39494" y="0"/>
                  <a:pt x="88212"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13" name="Picture Placeholder 12"/>
          <p:cNvSpPr>
            <a:spLocks noGrp="1"/>
          </p:cNvSpPr>
          <p:nvPr>
            <p:ph type="pic" sz="quarter" idx="11"/>
          </p:nvPr>
        </p:nvSpPr>
        <p:spPr>
          <a:xfrm>
            <a:off x="2887294" y="1918184"/>
            <a:ext cx="1872076" cy="1939925"/>
          </a:xfrm>
          <a:custGeom>
            <a:avLst/>
            <a:gdLst>
              <a:gd name="connsiteX0" fmla="*/ 88212 w 1872076"/>
              <a:gd name="connsiteY0" fmla="*/ 0 h 1939925"/>
              <a:gd name="connsiteX1" fmla="*/ 1783864 w 1872076"/>
              <a:gd name="connsiteY1" fmla="*/ 0 h 1939925"/>
              <a:gd name="connsiteX2" fmla="*/ 1872076 w 1872076"/>
              <a:gd name="connsiteY2" fmla="*/ 88212 h 1939925"/>
              <a:gd name="connsiteX3" fmla="*/ 1872076 w 1872076"/>
              <a:gd name="connsiteY3" fmla="*/ 1851713 h 1939925"/>
              <a:gd name="connsiteX4" fmla="*/ 1783864 w 1872076"/>
              <a:gd name="connsiteY4" fmla="*/ 1939925 h 1939925"/>
              <a:gd name="connsiteX5" fmla="*/ 88212 w 1872076"/>
              <a:gd name="connsiteY5" fmla="*/ 1939925 h 1939925"/>
              <a:gd name="connsiteX6" fmla="*/ 0 w 1872076"/>
              <a:gd name="connsiteY6" fmla="*/ 1851713 h 1939925"/>
              <a:gd name="connsiteX7" fmla="*/ 0 w 1872076"/>
              <a:gd name="connsiteY7" fmla="*/ 88212 h 1939925"/>
              <a:gd name="connsiteX8" fmla="*/ 88212 w 1872076"/>
              <a:gd name="connsiteY8" fmla="*/ 0 h 193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2076" h="1939925">
                <a:moveTo>
                  <a:pt x="88212" y="0"/>
                </a:moveTo>
                <a:lnTo>
                  <a:pt x="1783864" y="0"/>
                </a:lnTo>
                <a:cubicBezTo>
                  <a:pt x="1832582" y="0"/>
                  <a:pt x="1872076" y="39494"/>
                  <a:pt x="1872076" y="88212"/>
                </a:cubicBezTo>
                <a:lnTo>
                  <a:pt x="1872076" y="1851713"/>
                </a:lnTo>
                <a:cubicBezTo>
                  <a:pt x="1872076" y="1900431"/>
                  <a:pt x="1832582" y="1939925"/>
                  <a:pt x="1783864" y="1939925"/>
                </a:cubicBezTo>
                <a:lnTo>
                  <a:pt x="88212" y="1939925"/>
                </a:lnTo>
                <a:cubicBezTo>
                  <a:pt x="39494" y="1939925"/>
                  <a:pt x="0" y="1900431"/>
                  <a:pt x="0" y="1851713"/>
                </a:cubicBezTo>
                <a:lnTo>
                  <a:pt x="0" y="88212"/>
                </a:lnTo>
                <a:cubicBezTo>
                  <a:pt x="0" y="39494"/>
                  <a:pt x="39494" y="0"/>
                  <a:pt x="88212"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14" name="Picture Placeholder 13"/>
          <p:cNvSpPr>
            <a:spLocks noGrp="1"/>
          </p:cNvSpPr>
          <p:nvPr>
            <p:ph type="pic" sz="quarter" idx="12"/>
          </p:nvPr>
        </p:nvSpPr>
        <p:spPr>
          <a:xfrm>
            <a:off x="752475" y="4142573"/>
            <a:ext cx="1872076" cy="1939925"/>
          </a:xfrm>
          <a:custGeom>
            <a:avLst/>
            <a:gdLst>
              <a:gd name="connsiteX0" fmla="*/ 88212 w 1872076"/>
              <a:gd name="connsiteY0" fmla="*/ 0 h 1939925"/>
              <a:gd name="connsiteX1" fmla="*/ 1783864 w 1872076"/>
              <a:gd name="connsiteY1" fmla="*/ 0 h 1939925"/>
              <a:gd name="connsiteX2" fmla="*/ 1872076 w 1872076"/>
              <a:gd name="connsiteY2" fmla="*/ 88212 h 1939925"/>
              <a:gd name="connsiteX3" fmla="*/ 1872076 w 1872076"/>
              <a:gd name="connsiteY3" fmla="*/ 1851713 h 1939925"/>
              <a:gd name="connsiteX4" fmla="*/ 1783864 w 1872076"/>
              <a:gd name="connsiteY4" fmla="*/ 1939925 h 1939925"/>
              <a:gd name="connsiteX5" fmla="*/ 88212 w 1872076"/>
              <a:gd name="connsiteY5" fmla="*/ 1939925 h 1939925"/>
              <a:gd name="connsiteX6" fmla="*/ 0 w 1872076"/>
              <a:gd name="connsiteY6" fmla="*/ 1851713 h 1939925"/>
              <a:gd name="connsiteX7" fmla="*/ 0 w 1872076"/>
              <a:gd name="connsiteY7" fmla="*/ 88212 h 1939925"/>
              <a:gd name="connsiteX8" fmla="*/ 88212 w 1872076"/>
              <a:gd name="connsiteY8" fmla="*/ 0 h 193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2076" h="1939925">
                <a:moveTo>
                  <a:pt x="88212" y="0"/>
                </a:moveTo>
                <a:lnTo>
                  <a:pt x="1783864" y="0"/>
                </a:lnTo>
                <a:cubicBezTo>
                  <a:pt x="1832582" y="0"/>
                  <a:pt x="1872076" y="39494"/>
                  <a:pt x="1872076" y="88212"/>
                </a:cubicBezTo>
                <a:lnTo>
                  <a:pt x="1872076" y="1851713"/>
                </a:lnTo>
                <a:cubicBezTo>
                  <a:pt x="1872076" y="1900431"/>
                  <a:pt x="1832582" y="1939925"/>
                  <a:pt x="1783864" y="1939925"/>
                </a:cubicBezTo>
                <a:lnTo>
                  <a:pt x="88212" y="1939925"/>
                </a:lnTo>
                <a:cubicBezTo>
                  <a:pt x="39494" y="1939925"/>
                  <a:pt x="0" y="1900431"/>
                  <a:pt x="0" y="1851713"/>
                </a:cubicBezTo>
                <a:lnTo>
                  <a:pt x="0" y="88212"/>
                </a:lnTo>
                <a:cubicBezTo>
                  <a:pt x="0" y="39494"/>
                  <a:pt x="39494" y="0"/>
                  <a:pt x="88212"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15" name="Picture Placeholder 14"/>
          <p:cNvSpPr>
            <a:spLocks noGrp="1"/>
          </p:cNvSpPr>
          <p:nvPr>
            <p:ph type="pic" sz="quarter" idx="13"/>
          </p:nvPr>
        </p:nvSpPr>
        <p:spPr>
          <a:xfrm>
            <a:off x="2887294" y="4142573"/>
            <a:ext cx="1872076" cy="1939925"/>
          </a:xfrm>
          <a:custGeom>
            <a:avLst/>
            <a:gdLst>
              <a:gd name="connsiteX0" fmla="*/ 88212 w 1872076"/>
              <a:gd name="connsiteY0" fmla="*/ 0 h 1939925"/>
              <a:gd name="connsiteX1" fmla="*/ 1783864 w 1872076"/>
              <a:gd name="connsiteY1" fmla="*/ 0 h 1939925"/>
              <a:gd name="connsiteX2" fmla="*/ 1872076 w 1872076"/>
              <a:gd name="connsiteY2" fmla="*/ 88212 h 1939925"/>
              <a:gd name="connsiteX3" fmla="*/ 1872076 w 1872076"/>
              <a:gd name="connsiteY3" fmla="*/ 1851713 h 1939925"/>
              <a:gd name="connsiteX4" fmla="*/ 1783864 w 1872076"/>
              <a:gd name="connsiteY4" fmla="*/ 1939925 h 1939925"/>
              <a:gd name="connsiteX5" fmla="*/ 88212 w 1872076"/>
              <a:gd name="connsiteY5" fmla="*/ 1939925 h 1939925"/>
              <a:gd name="connsiteX6" fmla="*/ 0 w 1872076"/>
              <a:gd name="connsiteY6" fmla="*/ 1851713 h 1939925"/>
              <a:gd name="connsiteX7" fmla="*/ 0 w 1872076"/>
              <a:gd name="connsiteY7" fmla="*/ 88212 h 1939925"/>
              <a:gd name="connsiteX8" fmla="*/ 88212 w 1872076"/>
              <a:gd name="connsiteY8" fmla="*/ 0 h 193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2076" h="1939925">
                <a:moveTo>
                  <a:pt x="88212" y="0"/>
                </a:moveTo>
                <a:lnTo>
                  <a:pt x="1783864" y="0"/>
                </a:lnTo>
                <a:cubicBezTo>
                  <a:pt x="1832582" y="0"/>
                  <a:pt x="1872076" y="39494"/>
                  <a:pt x="1872076" y="88212"/>
                </a:cubicBezTo>
                <a:lnTo>
                  <a:pt x="1872076" y="1851713"/>
                </a:lnTo>
                <a:cubicBezTo>
                  <a:pt x="1872076" y="1900431"/>
                  <a:pt x="1832582" y="1939925"/>
                  <a:pt x="1783864" y="1939925"/>
                </a:cubicBezTo>
                <a:lnTo>
                  <a:pt x="88212" y="1939925"/>
                </a:lnTo>
                <a:cubicBezTo>
                  <a:pt x="39494" y="1939925"/>
                  <a:pt x="0" y="1900431"/>
                  <a:pt x="0" y="1851713"/>
                </a:cubicBezTo>
                <a:lnTo>
                  <a:pt x="0" y="88212"/>
                </a:lnTo>
                <a:cubicBezTo>
                  <a:pt x="0" y="39494"/>
                  <a:pt x="39494" y="0"/>
                  <a:pt x="88212"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6" name="Text Placeholder 5"/>
          <p:cNvSpPr>
            <a:spLocks noGrp="1"/>
          </p:cNvSpPr>
          <p:nvPr>
            <p:ph type="body" sz="quarter" idx="14"/>
          </p:nvPr>
        </p:nvSpPr>
        <p:spPr>
          <a:xfrm>
            <a:off x="4452055" y="367092"/>
            <a:ext cx="3287893" cy="841375"/>
          </a:xfrm>
        </p:spPr>
        <p:txBody>
          <a:bodyPr anchor="ctr">
            <a:normAutofit/>
          </a:bodyPr>
          <a:lstStyle>
            <a:lvl1pPr marL="0" indent="0" algn="ctr">
              <a:lnSpc>
                <a:spcPct val="100000"/>
              </a:lnSpc>
              <a:buNone/>
              <a:defRPr sz="4800" b="1">
                <a:solidFill>
                  <a:schemeClr val="tx1"/>
                </a:solidFill>
              </a:defRPr>
            </a:lvl1pPr>
          </a:lstStyle>
          <a:p>
            <a:pPr lvl="0"/>
            <a:r>
              <a:rPr lang="en-US"/>
              <a:t>Click to edit Master text styles</a:t>
            </a:r>
          </a:p>
        </p:txBody>
      </p:sp>
      <p:sp>
        <p:nvSpPr>
          <p:cNvPr id="7" name="Text Placeholder 8"/>
          <p:cNvSpPr>
            <a:spLocks noGrp="1"/>
          </p:cNvSpPr>
          <p:nvPr>
            <p:ph type="body" sz="quarter" idx="15"/>
          </p:nvPr>
        </p:nvSpPr>
        <p:spPr>
          <a:xfrm>
            <a:off x="4548189" y="1208465"/>
            <a:ext cx="3095625" cy="273050"/>
          </a:xfrm>
        </p:spPr>
        <p:txBody>
          <a:bodyPr anchor="ctr">
            <a:normAutofit/>
          </a:bodyPr>
          <a:lstStyle>
            <a:lvl1pPr marL="0" indent="0" algn="ctr">
              <a:lnSpc>
                <a:spcPct val="100000"/>
              </a:lnSpc>
              <a:buNone/>
              <a:defRPr sz="1100">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11984776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952501" y="4829175"/>
            <a:ext cx="1085519" cy="1085518"/>
          </a:xfrm>
          <a:custGeom>
            <a:avLst/>
            <a:gdLst>
              <a:gd name="connsiteX0" fmla="*/ 108356 w 1085518"/>
              <a:gd name="connsiteY0" fmla="*/ 0 h 1085518"/>
              <a:gd name="connsiteX1" fmla="*/ 977162 w 1085518"/>
              <a:gd name="connsiteY1" fmla="*/ 0 h 1085518"/>
              <a:gd name="connsiteX2" fmla="*/ 1085518 w 1085518"/>
              <a:gd name="connsiteY2" fmla="*/ 108356 h 1085518"/>
              <a:gd name="connsiteX3" fmla="*/ 1085518 w 1085518"/>
              <a:gd name="connsiteY3" fmla="*/ 977162 h 1085518"/>
              <a:gd name="connsiteX4" fmla="*/ 977162 w 1085518"/>
              <a:gd name="connsiteY4" fmla="*/ 1085518 h 1085518"/>
              <a:gd name="connsiteX5" fmla="*/ 108356 w 1085518"/>
              <a:gd name="connsiteY5" fmla="*/ 1085518 h 1085518"/>
              <a:gd name="connsiteX6" fmla="*/ 0 w 1085518"/>
              <a:gd name="connsiteY6" fmla="*/ 977162 h 1085518"/>
              <a:gd name="connsiteX7" fmla="*/ 0 w 1085518"/>
              <a:gd name="connsiteY7" fmla="*/ 108356 h 1085518"/>
              <a:gd name="connsiteX8" fmla="*/ 108356 w 1085518"/>
              <a:gd name="connsiteY8" fmla="*/ 0 h 108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518" h="1085518">
                <a:moveTo>
                  <a:pt x="108356" y="0"/>
                </a:moveTo>
                <a:lnTo>
                  <a:pt x="977162" y="0"/>
                </a:lnTo>
                <a:cubicBezTo>
                  <a:pt x="1037005" y="0"/>
                  <a:pt x="1085518" y="48513"/>
                  <a:pt x="1085518" y="108356"/>
                </a:cubicBezTo>
                <a:lnTo>
                  <a:pt x="1085518" y="977162"/>
                </a:lnTo>
                <a:cubicBezTo>
                  <a:pt x="1085518" y="1037005"/>
                  <a:pt x="1037005" y="1085518"/>
                  <a:pt x="977162" y="1085518"/>
                </a:cubicBezTo>
                <a:lnTo>
                  <a:pt x="108356" y="1085518"/>
                </a:lnTo>
                <a:cubicBezTo>
                  <a:pt x="48513" y="1085518"/>
                  <a:pt x="0" y="1037005"/>
                  <a:pt x="0" y="977162"/>
                </a:cubicBezTo>
                <a:lnTo>
                  <a:pt x="0" y="108356"/>
                </a:lnTo>
                <a:cubicBezTo>
                  <a:pt x="0" y="48513"/>
                  <a:pt x="48513" y="0"/>
                  <a:pt x="108356"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3" name="Text Placeholder 5"/>
          <p:cNvSpPr>
            <a:spLocks noGrp="1"/>
          </p:cNvSpPr>
          <p:nvPr>
            <p:ph type="body" sz="quarter" idx="11"/>
          </p:nvPr>
        </p:nvSpPr>
        <p:spPr>
          <a:xfrm>
            <a:off x="4452055" y="367092"/>
            <a:ext cx="3287893" cy="841375"/>
          </a:xfrm>
        </p:spPr>
        <p:txBody>
          <a:bodyPr anchor="ctr">
            <a:normAutofit/>
          </a:bodyPr>
          <a:lstStyle>
            <a:lvl1pPr marL="0" indent="0" algn="ctr">
              <a:lnSpc>
                <a:spcPct val="100000"/>
              </a:lnSpc>
              <a:buNone/>
              <a:defRPr sz="4800" b="1">
                <a:solidFill>
                  <a:schemeClr val="tx1"/>
                </a:solidFill>
              </a:defRPr>
            </a:lvl1pPr>
          </a:lstStyle>
          <a:p>
            <a:pPr lvl="0"/>
            <a:r>
              <a:rPr lang="en-US"/>
              <a:t>Click to edit Master text styles</a:t>
            </a:r>
          </a:p>
        </p:txBody>
      </p:sp>
      <p:sp>
        <p:nvSpPr>
          <p:cNvPr id="4" name="Text Placeholder 8"/>
          <p:cNvSpPr>
            <a:spLocks noGrp="1"/>
          </p:cNvSpPr>
          <p:nvPr>
            <p:ph type="body" sz="quarter" idx="12"/>
          </p:nvPr>
        </p:nvSpPr>
        <p:spPr>
          <a:xfrm>
            <a:off x="4548189" y="1208465"/>
            <a:ext cx="3095625" cy="273050"/>
          </a:xfrm>
        </p:spPr>
        <p:txBody>
          <a:bodyPr anchor="ctr">
            <a:normAutofit/>
          </a:bodyPr>
          <a:lstStyle>
            <a:lvl1pPr marL="0" indent="0" algn="ctr">
              <a:lnSpc>
                <a:spcPct val="100000"/>
              </a:lnSpc>
              <a:buNone/>
              <a:defRPr sz="1100">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21110591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4151020"/>
            <a:ext cx="12198321" cy="2706980"/>
          </a:xfrm>
          <a:custGeom>
            <a:avLst/>
            <a:gdLst>
              <a:gd name="connsiteX0" fmla="*/ 10522039 w 12108140"/>
              <a:gd name="connsiteY0" fmla="*/ 1420 h 2706980"/>
              <a:gd name="connsiteX1" fmla="*/ 11592841 w 12108140"/>
              <a:gd name="connsiteY1" fmla="*/ 409877 h 2706980"/>
              <a:gd name="connsiteX2" fmla="*/ 12108140 w 12108140"/>
              <a:gd name="connsiteY2" fmla="*/ 309882 h 2706980"/>
              <a:gd name="connsiteX3" fmla="*/ 12108140 w 12108140"/>
              <a:gd name="connsiteY3" fmla="*/ 2706980 h 2706980"/>
              <a:gd name="connsiteX4" fmla="*/ 0 w 12108140"/>
              <a:gd name="connsiteY4" fmla="*/ 2706980 h 2706980"/>
              <a:gd name="connsiteX5" fmla="*/ 0 w 12108140"/>
              <a:gd name="connsiteY5" fmla="*/ 1887578 h 2706980"/>
              <a:gd name="connsiteX6" fmla="*/ 963749 w 12108140"/>
              <a:gd name="connsiteY6" fmla="*/ 1993128 h 2706980"/>
              <a:gd name="connsiteX7" fmla="*/ 1816082 w 12108140"/>
              <a:gd name="connsiteY7" fmla="*/ 1473711 h 2706980"/>
              <a:gd name="connsiteX8" fmla="*/ 2456724 w 12108140"/>
              <a:gd name="connsiteY8" fmla="*/ 1695921 h 2706980"/>
              <a:gd name="connsiteX9" fmla="*/ 3178143 w 12108140"/>
              <a:gd name="connsiteY9" fmla="*/ 1132062 h 2706980"/>
              <a:gd name="connsiteX10" fmla="*/ 3576456 w 12108140"/>
              <a:gd name="connsiteY10" fmla="*/ 470985 h 2706980"/>
              <a:gd name="connsiteX11" fmla="*/ 3999837 w 12108140"/>
              <a:gd name="connsiteY11" fmla="*/ 93227 h 2706980"/>
              <a:gd name="connsiteX12" fmla="*/ 4314588 w 12108140"/>
              <a:gd name="connsiteY12" fmla="*/ 179333 h 2706980"/>
              <a:gd name="connsiteX13" fmla="*/ 5091715 w 12108140"/>
              <a:gd name="connsiteY13" fmla="*/ 940405 h 2706980"/>
              <a:gd name="connsiteX14" fmla="*/ 6044321 w 12108140"/>
              <a:gd name="connsiteY14" fmla="*/ 1382049 h 2706980"/>
              <a:gd name="connsiteX15" fmla="*/ 6916152 w 12108140"/>
              <a:gd name="connsiteY15" fmla="*/ 926517 h 2706980"/>
              <a:gd name="connsiteX16" fmla="*/ 7665425 w 12108140"/>
              <a:gd name="connsiteY16" fmla="*/ 879297 h 2706980"/>
              <a:gd name="connsiteX17" fmla="*/ 8595749 w 12108140"/>
              <a:gd name="connsiteY17" fmla="*/ 1270943 h 2706980"/>
              <a:gd name="connsiteX18" fmla="*/ 9718266 w 12108140"/>
              <a:gd name="connsiteY18" fmla="*/ 673752 h 2706980"/>
              <a:gd name="connsiteX19" fmla="*/ 10445255 w 12108140"/>
              <a:gd name="connsiteY19" fmla="*/ 1565 h 2706980"/>
              <a:gd name="connsiteX20" fmla="*/ 10522039 w 12108140"/>
              <a:gd name="connsiteY20" fmla="*/ 1420 h 270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08140" h="2706980">
                <a:moveTo>
                  <a:pt x="10522039" y="1420"/>
                </a:moveTo>
                <a:cubicBezTo>
                  <a:pt x="10901006" y="29851"/>
                  <a:pt x="11208978" y="474978"/>
                  <a:pt x="11592841" y="409877"/>
                </a:cubicBezTo>
                <a:cubicBezTo>
                  <a:pt x="11768321" y="379323"/>
                  <a:pt x="11943801" y="240441"/>
                  <a:pt x="12108140" y="309882"/>
                </a:cubicBezTo>
                <a:cubicBezTo>
                  <a:pt x="12108140" y="2706980"/>
                  <a:pt x="12108140" y="2706980"/>
                  <a:pt x="12108140" y="2706980"/>
                </a:cubicBezTo>
                <a:cubicBezTo>
                  <a:pt x="0" y="2706980"/>
                  <a:pt x="0" y="2706980"/>
                  <a:pt x="0" y="2706980"/>
                </a:cubicBezTo>
                <a:lnTo>
                  <a:pt x="0" y="1887578"/>
                </a:lnTo>
                <a:cubicBezTo>
                  <a:pt x="253472" y="2123677"/>
                  <a:pt x="665711" y="2168119"/>
                  <a:pt x="963749" y="1993128"/>
                </a:cubicBezTo>
                <a:cubicBezTo>
                  <a:pt x="1259002" y="1820915"/>
                  <a:pt x="1476263" y="1454267"/>
                  <a:pt x="1816082" y="1473711"/>
                </a:cubicBezTo>
                <a:cubicBezTo>
                  <a:pt x="2044485" y="1487599"/>
                  <a:pt x="2228321" y="1676478"/>
                  <a:pt x="2456724" y="1695921"/>
                </a:cubicBezTo>
                <a:cubicBezTo>
                  <a:pt x="2777046" y="1723698"/>
                  <a:pt x="3013805" y="1409825"/>
                  <a:pt x="3178143" y="1132062"/>
                </a:cubicBezTo>
                <a:cubicBezTo>
                  <a:pt x="3311843" y="912629"/>
                  <a:pt x="3445542" y="690418"/>
                  <a:pt x="3576456" y="470985"/>
                </a:cubicBezTo>
                <a:cubicBezTo>
                  <a:pt x="3679516" y="301549"/>
                  <a:pt x="3804858" y="115448"/>
                  <a:pt x="3999837" y="93227"/>
                </a:cubicBezTo>
                <a:cubicBezTo>
                  <a:pt x="4111253" y="79339"/>
                  <a:pt x="4219883" y="123781"/>
                  <a:pt x="4314588" y="179333"/>
                </a:cubicBezTo>
                <a:cubicBezTo>
                  <a:pt x="4629337" y="365435"/>
                  <a:pt x="4841028" y="676530"/>
                  <a:pt x="5091715" y="940405"/>
                </a:cubicBezTo>
                <a:cubicBezTo>
                  <a:pt x="5342400" y="1204280"/>
                  <a:pt x="5682219" y="1437602"/>
                  <a:pt x="6044321" y="1382049"/>
                </a:cubicBezTo>
                <a:cubicBezTo>
                  <a:pt x="6370213" y="1332051"/>
                  <a:pt x="6615329" y="1059843"/>
                  <a:pt x="6916152" y="926517"/>
                </a:cubicBezTo>
                <a:cubicBezTo>
                  <a:pt x="7150126" y="823744"/>
                  <a:pt x="7420310" y="807079"/>
                  <a:pt x="7665425" y="879297"/>
                </a:cubicBezTo>
                <a:cubicBezTo>
                  <a:pt x="7991317" y="976514"/>
                  <a:pt x="8261501" y="1220946"/>
                  <a:pt x="8595749" y="1270943"/>
                </a:cubicBezTo>
                <a:cubicBezTo>
                  <a:pt x="9038628" y="1337607"/>
                  <a:pt x="9462009" y="1037622"/>
                  <a:pt x="9718266" y="673752"/>
                </a:cubicBezTo>
                <a:cubicBezTo>
                  <a:pt x="9916029" y="393211"/>
                  <a:pt x="10102651" y="26563"/>
                  <a:pt x="10445255" y="1565"/>
                </a:cubicBezTo>
                <a:cubicBezTo>
                  <a:pt x="10471194" y="-519"/>
                  <a:pt x="10496774" y="-475"/>
                  <a:pt x="10522039" y="142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6" name="Text Placeholder 5"/>
          <p:cNvSpPr>
            <a:spLocks noGrp="1"/>
          </p:cNvSpPr>
          <p:nvPr>
            <p:ph type="body" sz="quarter" idx="11"/>
          </p:nvPr>
        </p:nvSpPr>
        <p:spPr>
          <a:xfrm>
            <a:off x="4452055" y="367092"/>
            <a:ext cx="3287893" cy="841375"/>
          </a:xfrm>
        </p:spPr>
        <p:txBody>
          <a:bodyPr anchor="ctr">
            <a:normAutofit/>
          </a:bodyPr>
          <a:lstStyle>
            <a:lvl1pPr marL="0" indent="0" algn="ctr">
              <a:lnSpc>
                <a:spcPct val="100000"/>
              </a:lnSpc>
              <a:buNone/>
              <a:defRPr sz="4800" b="1">
                <a:solidFill>
                  <a:schemeClr val="tx1"/>
                </a:solidFill>
              </a:defRPr>
            </a:lvl1pPr>
          </a:lstStyle>
          <a:p>
            <a:pPr lvl="0"/>
            <a:r>
              <a:rPr lang="en-US"/>
              <a:t>Click to edit Master text styles</a:t>
            </a:r>
          </a:p>
        </p:txBody>
      </p:sp>
      <p:sp>
        <p:nvSpPr>
          <p:cNvPr id="7" name="Text Placeholder 8"/>
          <p:cNvSpPr>
            <a:spLocks noGrp="1"/>
          </p:cNvSpPr>
          <p:nvPr>
            <p:ph type="body" sz="quarter" idx="12"/>
          </p:nvPr>
        </p:nvSpPr>
        <p:spPr>
          <a:xfrm>
            <a:off x="4548189" y="1208465"/>
            <a:ext cx="3095625" cy="273050"/>
          </a:xfrm>
        </p:spPr>
        <p:txBody>
          <a:bodyPr anchor="ctr">
            <a:normAutofit/>
          </a:bodyPr>
          <a:lstStyle>
            <a:lvl1pPr marL="0" indent="0" algn="ctr">
              <a:lnSpc>
                <a:spcPct val="100000"/>
              </a:lnSpc>
              <a:buNone/>
              <a:defRPr sz="1100">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17263044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648325" y="727184"/>
            <a:ext cx="6543675" cy="6130814"/>
          </a:xfrm>
          <a:custGeom>
            <a:avLst/>
            <a:gdLst>
              <a:gd name="connsiteX0" fmla="*/ 6543675 w 6543675"/>
              <a:gd name="connsiteY0" fmla="*/ 0 h 6130814"/>
              <a:gd name="connsiteX1" fmla="*/ 6543675 w 6543675"/>
              <a:gd name="connsiteY1" fmla="*/ 6130814 h 6130814"/>
              <a:gd name="connsiteX2" fmla="*/ 0 w 6543675"/>
              <a:gd name="connsiteY2" fmla="*/ 6130814 h 6130814"/>
              <a:gd name="connsiteX3" fmla="*/ 1436978 w 6543675"/>
              <a:gd name="connsiteY3" fmla="*/ 1126001 h 6130814"/>
              <a:gd name="connsiteX4" fmla="*/ 6543675 w 6543675"/>
              <a:gd name="connsiteY4" fmla="*/ 0 h 6130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3675" h="6130814">
                <a:moveTo>
                  <a:pt x="6543675" y="0"/>
                </a:moveTo>
                <a:cubicBezTo>
                  <a:pt x="6543675" y="6130814"/>
                  <a:pt x="6543675" y="6130814"/>
                  <a:pt x="6543675" y="6130814"/>
                </a:cubicBezTo>
                <a:lnTo>
                  <a:pt x="0" y="6130814"/>
                </a:lnTo>
                <a:cubicBezTo>
                  <a:pt x="0" y="6130814"/>
                  <a:pt x="463648" y="2009781"/>
                  <a:pt x="1436978" y="1126001"/>
                </a:cubicBezTo>
                <a:cubicBezTo>
                  <a:pt x="2410309" y="242221"/>
                  <a:pt x="6543675" y="0"/>
                  <a:pt x="6543675"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8" name="Text Placeholder 5"/>
          <p:cNvSpPr>
            <a:spLocks noGrp="1"/>
          </p:cNvSpPr>
          <p:nvPr>
            <p:ph type="body" sz="quarter" idx="11"/>
          </p:nvPr>
        </p:nvSpPr>
        <p:spPr>
          <a:xfrm>
            <a:off x="582468" y="367092"/>
            <a:ext cx="3287893" cy="841375"/>
          </a:xfrm>
        </p:spPr>
        <p:txBody>
          <a:bodyPr anchor="ctr">
            <a:normAutofit/>
          </a:bodyPr>
          <a:lstStyle>
            <a:lvl1pPr marL="0" indent="0">
              <a:lnSpc>
                <a:spcPct val="100000"/>
              </a:lnSpc>
              <a:buNone/>
              <a:defRPr sz="4800" b="1">
                <a:solidFill>
                  <a:schemeClr val="tx1"/>
                </a:solidFill>
              </a:defRPr>
            </a:lvl1pPr>
          </a:lstStyle>
          <a:p>
            <a:pPr lvl="0"/>
            <a:r>
              <a:rPr lang="en-US"/>
              <a:t>Click to edit Master text styles</a:t>
            </a:r>
          </a:p>
        </p:txBody>
      </p:sp>
      <p:sp>
        <p:nvSpPr>
          <p:cNvPr id="9" name="Text Placeholder 8"/>
          <p:cNvSpPr>
            <a:spLocks noGrp="1"/>
          </p:cNvSpPr>
          <p:nvPr>
            <p:ph type="body" sz="quarter" idx="12"/>
          </p:nvPr>
        </p:nvSpPr>
        <p:spPr>
          <a:xfrm>
            <a:off x="582470" y="1208465"/>
            <a:ext cx="3095625" cy="273050"/>
          </a:xfrm>
        </p:spPr>
        <p:txBody>
          <a:bodyPr anchor="ctr">
            <a:normAutofit/>
          </a:bodyPr>
          <a:lstStyle>
            <a:lvl1pPr marL="0" indent="0">
              <a:lnSpc>
                <a:spcPct val="100000"/>
              </a:lnSpc>
              <a:buNone/>
              <a:defRPr sz="1100">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7906735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2"/>
            <a:ext cx="4560819" cy="4273063"/>
          </a:xfrm>
          <a:custGeom>
            <a:avLst/>
            <a:gdLst>
              <a:gd name="connsiteX0" fmla="*/ 0 w 4560819"/>
              <a:gd name="connsiteY0" fmla="*/ 0 h 4273063"/>
              <a:gd name="connsiteX1" fmla="*/ 4560819 w 4560819"/>
              <a:gd name="connsiteY1" fmla="*/ 0 h 4273063"/>
              <a:gd name="connsiteX2" fmla="*/ 3559272 w 4560819"/>
              <a:gd name="connsiteY2" fmla="*/ 3488261 h 4273063"/>
              <a:gd name="connsiteX3" fmla="*/ 0 w 4560819"/>
              <a:gd name="connsiteY3" fmla="*/ 4273063 h 4273063"/>
              <a:gd name="connsiteX4" fmla="*/ 0 w 4560819"/>
              <a:gd name="connsiteY4" fmla="*/ 0 h 4273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0819" h="4273063">
                <a:moveTo>
                  <a:pt x="0" y="0"/>
                </a:moveTo>
                <a:lnTo>
                  <a:pt x="4560819" y="0"/>
                </a:lnTo>
                <a:cubicBezTo>
                  <a:pt x="4560819" y="0"/>
                  <a:pt x="4237666" y="2872283"/>
                  <a:pt x="3559272" y="3488261"/>
                </a:cubicBezTo>
                <a:cubicBezTo>
                  <a:pt x="2880879" y="4104239"/>
                  <a:pt x="0" y="4273063"/>
                  <a:pt x="0" y="4273063"/>
                </a:cubicBezTo>
                <a:cubicBezTo>
                  <a:pt x="0" y="0"/>
                  <a:pt x="0" y="0"/>
                  <a:pt x="0"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7" name="Text Placeholder 8"/>
          <p:cNvSpPr>
            <a:spLocks noGrp="1"/>
          </p:cNvSpPr>
          <p:nvPr>
            <p:ph type="body" sz="quarter" idx="12"/>
          </p:nvPr>
        </p:nvSpPr>
        <p:spPr>
          <a:xfrm>
            <a:off x="6485142" y="3021653"/>
            <a:ext cx="3095625" cy="273050"/>
          </a:xfrm>
        </p:spPr>
        <p:txBody>
          <a:bodyPr anchor="ctr">
            <a:normAutofit/>
          </a:bodyPr>
          <a:lstStyle>
            <a:lvl1pPr marL="0" indent="0">
              <a:lnSpc>
                <a:spcPct val="100000"/>
              </a:lnSpc>
              <a:buNone/>
              <a:defRPr sz="1100">
                <a:solidFill>
                  <a:schemeClr val="tx2">
                    <a:lumMod val="20000"/>
                    <a:lumOff val="80000"/>
                  </a:schemeClr>
                </a:solidFill>
              </a:defRPr>
            </a:lvl1pPr>
          </a:lstStyle>
          <a:p>
            <a:pPr lvl="0"/>
            <a:r>
              <a:rPr lang="en-US"/>
              <a:t>Click to edit Master text styles</a:t>
            </a:r>
          </a:p>
        </p:txBody>
      </p:sp>
      <p:sp>
        <p:nvSpPr>
          <p:cNvPr id="9" name="Text Placeholder 5"/>
          <p:cNvSpPr>
            <a:spLocks noGrp="1"/>
          </p:cNvSpPr>
          <p:nvPr>
            <p:ph type="body" sz="quarter" idx="11"/>
          </p:nvPr>
        </p:nvSpPr>
        <p:spPr>
          <a:xfrm>
            <a:off x="6479044" y="1397318"/>
            <a:ext cx="4041037" cy="1815274"/>
          </a:xfrm>
        </p:spPr>
        <p:txBody>
          <a:bodyPr anchor="ctr">
            <a:normAutofit/>
          </a:bodyPr>
          <a:lstStyle>
            <a:lvl1pPr marL="0" indent="0">
              <a:lnSpc>
                <a:spcPct val="100000"/>
              </a:lnSpc>
              <a:buNone/>
              <a:defRPr sz="4800" b="1">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7192553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2"/>
            <a:ext cx="6313715" cy="5915363"/>
          </a:xfrm>
          <a:custGeom>
            <a:avLst/>
            <a:gdLst>
              <a:gd name="connsiteX0" fmla="*/ 0 w 6313714"/>
              <a:gd name="connsiteY0" fmla="*/ 0 h 5915363"/>
              <a:gd name="connsiteX1" fmla="*/ 6313714 w 6313714"/>
              <a:gd name="connsiteY1" fmla="*/ 0 h 5915363"/>
              <a:gd name="connsiteX2" fmla="*/ 4927235 w 6313714"/>
              <a:gd name="connsiteY2" fmla="*/ 4828932 h 5915363"/>
              <a:gd name="connsiteX3" fmla="*/ 0 w 6313714"/>
              <a:gd name="connsiteY3" fmla="*/ 5915363 h 5915363"/>
              <a:gd name="connsiteX4" fmla="*/ 0 w 6313714"/>
              <a:gd name="connsiteY4" fmla="*/ 0 h 5915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3714" h="5915363">
                <a:moveTo>
                  <a:pt x="0" y="0"/>
                </a:moveTo>
                <a:lnTo>
                  <a:pt x="6313714" y="0"/>
                </a:lnTo>
                <a:cubicBezTo>
                  <a:pt x="6313714" y="0"/>
                  <a:pt x="5866361" y="3976210"/>
                  <a:pt x="4927235" y="4828932"/>
                </a:cubicBezTo>
                <a:cubicBezTo>
                  <a:pt x="3988110" y="5681654"/>
                  <a:pt x="0" y="5915363"/>
                  <a:pt x="0" y="5915363"/>
                </a:cubicBezTo>
                <a:cubicBezTo>
                  <a:pt x="0" y="0"/>
                  <a:pt x="0" y="0"/>
                  <a:pt x="0"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7" name="Text Placeholder 5"/>
          <p:cNvSpPr>
            <a:spLocks noGrp="1"/>
          </p:cNvSpPr>
          <p:nvPr>
            <p:ph type="body" sz="quarter" idx="11"/>
          </p:nvPr>
        </p:nvSpPr>
        <p:spPr>
          <a:xfrm>
            <a:off x="7310438" y="1062040"/>
            <a:ext cx="3287893" cy="841375"/>
          </a:xfrm>
        </p:spPr>
        <p:txBody>
          <a:bodyPr anchor="ctr">
            <a:normAutofit/>
          </a:bodyPr>
          <a:lstStyle>
            <a:lvl1pPr marL="0" indent="0">
              <a:lnSpc>
                <a:spcPct val="100000"/>
              </a:lnSpc>
              <a:buNone/>
              <a:defRPr sz="4800" b="1">
                <a:solidFill>
                  <a:schemeClr val="tx1"/>
                </a:solidFill>
              </a:defRPr>
            </a:lvl1pPr>
          </a:lstStyle>
          <a:p>
            <a:pPr lvl="0"/>
            <a:r>
              <a:rPr lang="en-US"/>
              <a:t>Click to edit Master text styles</a:t>
            </a:r>
          </a:p>
        </p:txBody>
      </p:sp>
      <p:sp>
        <p:nvSpPr>
          <p:cNvPr id="10" name="Text Placeholder 8"/>
          <p:cNvSpPr>
            <a:spLocks noGrp="1"/>
          </p:cNvSpPr>
          <p:nvPr>
            <p:ph type="body" sz="quarter" idx="12"/>
          </p:nvPr>
        </p:nvSpPr>
        <p:spPr>
          <a:xfrm>
            <a:off x="7310440" y="1903413"/>
            <a:ext cx="3095625" cy="273050"/>
          </a:xfrm>
        </p:spPr>
        <p:txBody>
          <a:bodyPr anchor="ctr">
            <a:normAutofit/>
          </a:bodyPr>
          <a:lstStyle>
            <a:lvl1pPr marL="0" indent="0">
              <a:lnSpc>
                <a:spcPct val="100000"/>
              </a:lnSpc>
              <a:buNone/>
              <a:defRPr sz="1100">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35069257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solidFill>
            <a:schemeClr val="bg2">
              <a:lumMod val="90000"/>
            </a:schemeClr>
          </a:solidFill>
          <a:ln>
            <a:noFill/>
          </a:ln>
        </p:spPr>
        <p:txBody>
          <a:bodyPr rtlCol="0">
            <a:normAutofit/>
          </a:bodyPr>
          <a:lstStyle>
            <a:lvl1pPr>
              <a:defRPr sz="800"/>
            </a:lvl1pPr>
          </a:lstStyle>
          <a:p>
            <a:pPr lvl="0"/>
            <a:endParaRPr lang="en-ID" noProof="0"/>
          </a:p>
        </p:txBody>
      </p:sp>
    </p:spTree>
    <p:extLst>
      <p:ext uri="{BB962C8B-B14F-4D97-AF65-F5344CB8AC3E}">
        <p14:creationId xmlns:p14="http://schemas.microsoft.com/office/powerpoint/2010/main" val="11063035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solidFill>
            <a:schemeClr val="bg2">
              <a:lumMod val="90000"/>
            </a:schemeClr>
          </a:solidFill>
          <a:ln>
            <a:noFill/>
          </a:ln>
        </p:spPr>
        <p:txBody>
          <a:bodyPr rtlCol="0">
            <a:normAutofit/>
          </a:bodyPr>
          <a:lstStyle>
            <a:lvl1pPr>
              <a:defRPr sz="800"/>
            </a:lvl1pPr>
          </a:lstStyle>
          <a:p>
            <a:pPr lvl="0"/>
            <a:endParaRPr lang="en-ID" noProof="0"/>
          </a:p>
        </p:txBody>
      </p:sp>
      <p:sp>
        <p:nvSpPr>
          <p:cNvPr id="6" name="Text Placeholder 5"/>
          <p:cNvSpPr>
            <a:spLocks noGrp="1"/>
          </p:cNvSpPr>
          <p:nvPr>
            <p:ph type="body" sz="quarter" idx="11"/>
          </p:nvPr>
        </p:nvSpPr>
        <p:spPr>
          <a:xfrm>
            <a:off x="4075483" y="2386740"/>
            <a:ext cx="4041037" cy="1815274"/>
          </a:xfrm>
        </p:spPr>
        <p:txBody>
          <a:bodyPr anchor="ctr">
            <a:normAutofit/>
          </a:bodyPr>
          <a:lstStyle>
            <a:lvl1pPr marL="0" indent="0" algn="ctr">
              <a:lnSpc>
                <a:spcPct val="100000"/>
              </a:lnSpc>
              <a:buNone/>
              <a:defRPr sz="4800" b="1">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534049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9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209550"/>
            <a:ext cx="12192000" cy="6172200"/>
          </a:xfrm>
          <a:custGeom>
            <a:avLst/>
            <a:gdLst>
              <a:gd name="connsiteX0" fmla="*/ 114309 w 12192000"/>
              <a:gd name="connsiteY0" fmla="*/ 0 h 6172200"/>
              <a:gd name="connsiteX1" fmla="*/ 12077691 w 12192000"/>
              <a:gd name="connsiteY1" fmla="*/ 0 h 6172200"/>
              <a:gd name="connsiteX2" fmla="*/ 12192000 w 12192000"/>
              <a:gd name="connsiteY2" fmla="*/ 114309 h 6172200"/>
              <a:gd name="connsiteX3" fmla="*/ 12192000 w 12192000"/>
              <a:gd name="connsiteY3" fmla="*/ 6057891 h 6172200"/>
              <a:gd name="connsiteX4" fmla="*/ 12077691 w 12192000"/>
              <a:gd name="connsiteY4" fmla="*/ 6172200 h 6172200"/>
              <a:gd name="connsiteX5" fmla="*/ 114309 w 12192000"/>
              <a:gd name="connsiteY5" fmla="*/ 6172200 h 6172200"/>
              <a:gd name="connsiteX6" fmla="*/ 0 w 12192000"/>
              <a:gd name="connsiteY6" fmla="*/ 6057891 h 6172200"/>
              <a:gd name="connsiteX7" fmla="*/ 0 w 12192000"/>
              <a:gd name="connsiteY7" fmla="*/ 114309 h 6172200"/>
              <a:gd name="connsiteX8" fmla="*/ 114309 w 12192000"/>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172200">
                <a:moveTo>
                  <a:pt x="114309" y="0"/>
                </a:moveTo>
                <a:lnTo>
                  <a:pt x="12077691" y="0"/>
                </a:lnTo>
                <a:cubicBezTo>
                  <a:pt x="12140822" y="0"/>
                  <a:pt x="12192000" y="51178"/>
                  <a:pt x="12192000" y="114309"/>
                </a:cubicBezTo>
                <a:lnTo>
                  <a:pt x="12192000" y="6057891"/>
                </a:lnTo>
                <a:cubicBezTo>
                  <a:pt x="12192000" y="6121022"/>
                  <a:pt x="12140822" y="6172200"/>
                  <a:pt x="12077691" y="6172200"/>
                </a:cubicBezTo>
                <a:lnTo>
                  <a:pt x="114309" y="6172200"/>
                </a:lnTo>
                <a:cubicBezTo>
                  <a:pt x="51178" y="6172200"/>
                  <a:pt x="0" y="6121022"/>
                  <a:pt x="0" y="6057891"/>
                </a:cubicBezTo>
                <a:lnTo>
                  <a:pt x="0" y="114309"/>
                </a:lnTo>
                <a:cubicBezTo>
                  <a:pt x="0" y="51178"/>
                  <a:pt x="51178" y="0"/>
                  <a:pt x="114309" y="0"/>
                </a:cubicBezTo>
                <a:close/>
              </a:path>
            </a:pathLst>
          </a:custGeom>
          <a:solidFill>
            <a:schemeClr val="bg2">
              <a:lumMod val="95000"/>
            </a:schemeClr>
          </a:solidFill>
        </p:spPr>
        <p:txBody>
          <a:bodyPr rtlCol="0">
            <a:noAutofit/>
          </a:bodyPr>
          <a:lstStyle>
            <a:lvl1pPr>
              <a:defRPr sz="800"/>
            </a:lvl1pPr>
          </a:lstStyle>
          <a:p>
            <a:pPr lvl="0"/>
            <a:r>
              <a:rPr lang="en-US" noProof="0"/>
              <a:t>Click icon to add picture</a:t>
            </a:r>
            <a:endParaRPr lang="en-ID" noProof="0"/>
          </a:p>
        </p:txBody>
      </p:sp>
      <p:sp>
        <p:nvSpPr>
          <p:cNvPr id="6" name="Text Placeholder 5"/>
          <p:cNvSpPr>
            <a:spLocks noGrp="1"/>
          </p:cNvSpPr>
          <p:nvPr>
            <p:ph type="body" sz="quarter" idx="11"/>
          </p:nvPr>
        </p:nvSpPr>
        <p:spPr>
          <a:xfrm>
            <a:off x="2428241" y="2146572"/>
            <a:ext cx="7335520" cy="1815274"/>
          </a:xfrm>
        </p:spPr>
        <p:txBody>
          <a:bodyPr anchor="ctr">
            <a:normAutofit/>
          </a:bodyPr>
          <a:lstStyle>
            <a:lvl1pPr marL="0" indent="0" algn="ctr">
              <a:lnSpc>
                <a:spcPct val="100000"/>
              </a:lnSpc>
              <a:buNone/>
              <a:defRPr sz="4800" b="1">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885960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8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096001" y="393700"/>
            <a:ext cx="5537199" cy="3276600"/>
          </a:xfrm>
          <a:custGeom>
            <a:avLst/>
            <a:gdLst>
              <a:gd name="connsiteX0" fmla="*/ 139714 w 5537198"/>
              <a:gd name="connsiteY0" fmla="*/ 0 h 3276600"/>
              <a:gd name="connsiteX1" fmla="*/ 5397484 w 5537198"/>
              <a:gd name="connsiteY1" fmla="*/ 0 h 3276600"/>
              <a:gd name="connsiteX2" fmla="*/ 5537198 w 5537198"/>
              <a:gd name="connsiteY2" fmla="*/ 139714 h 3276600"/>
              <a:gd name="connsiteX3" fmla="*/ 5537198 w 5537198"/>
              <a:gd name="connsiteY3" fmla="*/ 3136886 h 3276600"/>
              <a:gd name="connsiteX4" fmla="*/ 5397484 w 5537198"/>
              <a:gd name="connsiteY4" fmla="*/ 3276600 h 3276600"/>
              <a:gd name="connsiteX5" fmla="*/ 139714 w 5537198"/>
              <a:gd name="connsiteY5" fmla="*/ 3276600 h 3276600"/>
              <a:gd name="connsiteX6" fmla="*/ 0 w 5537198"/>
              <a:gd name="connsiteY6" fmla="*/ 3136886 h 3276600"/>
              <a:gd name="connsiteX7" fmla="*/ 0 w 5537198"/>
              <a:gd name="connsiteY7" fmla="*/ 139714 h 3276600"/>
              <a:gd name="connsiteX8" fmla="*/ 139714 w 5537198"/>
              <a:gd name="connsiteY8" fmla="*/ 0 h 327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37198" h="3276600">
                <a:moveTo>
                  <a:pt x="139714" y="0"/>
                </a:moveTo>
                <a:lnTo>
                  <a:pt x="5397484" y="0"/>
                </a:lnTo>
                <a:cubicBezTo>
                  <a:pt x="5474646" y="0"/>
                  <a:pt x="5537198" y="62552"/>
                  <a:pt x="5537198" y="139714"/>
                </a:cubicBezTo>
                <a:lnTo>
                  <a:pt x="5537198" y="3136886"/>
                </a:lnTo>
                <a:cubicBezTo>
                  <a:pt x="5537198" y="3214048"/>
                  <a:pt x="5474646" y="3276600"/>
                  <a:pt x="5397484" y="3276600"/>
                </a:cubicBezTo>
                <a:lnTo>
                  <a:pt x="139714" y="3276600"/>
                </a:lnTo>
                <a:cubicBezTo>
                  <a:pt x="62552" y="3276600"/>
                  <a:pt x="0" y="3214048"/>
                  <a:pt x="0" y="3136886"/>
                </a:cubicBezTo>
                <a:lnTo>
                  <a:pt x="0" y="139714"/>
                </a:lnTo>
                <a:cubicBezTo>
                  <a:pt x="0" y="62552"/>
                  <a:pt x="62552" y="0"/>
                  <a:pt x="139714" y="0"/>
                </a:cubicBezTo>
                <a:close/>
              </a:path>
            </a:pathLst>
          </a:custGeom>
          <a:solidFill>
            <a:schemeClr val="bg2">
              <a:lumMod val="95000"/>
            </a:schemeClr>
          </a:solidFill>
        </p:spPr>
        <p:txBody>
          <a:bodyPr rtlCol="0">
            <a:noAutofit/>
          </a:bodyPr>
          <a:lstStyle>
            <a:lvl1pPr>
              <a:defRPr sz="800"/>
            </a:lvl1pPr>
          </a:lstStyle>
          <a:p>
            <a:pPr lvl="0"/>
            <a:r>
              <a:rPr lang="en-US" noProof="0"/>
              <a:t>Click icon to add picture</a:t>
            </a:r>
            <a:endParaRPr lang="en-ID" noProof="0"/>
          </a:p>
        </p:txBody>
      </p:sp>
      <p:sp>
        <p:nvSpPr>
          <p:cNvPr id="8" name="Text Placeholder 5"/>
          <p:cNvSpPr>
            <a:spLocks noGrp="1"/>
          </p:cNvSpPr>
          <p:nvPr>
            <p:ph type="body" sz="quarter" idx="16"/>
          </p:nvPr>
        </p:nvSpPr>
        <p:spPr>
          <a:xfrm>
            <a:off x="1214120" y="1499152"/>
            <a:ext cx="4536440" cy="841375"/>
          </a:xfrm>
        </p:spPr>
        <p:txBody>
          <a:bodyPr anchor="ctr">
            <a:normAutofit/>
          </a:bodyPr>
          <a:lstStyle>
            <a:lvl1pPr marL="0" indent="0" algn="l">
              <a:lnSpc>
                <a:spcPct val="100000"/>
              </a:lnSpc>
              <a:buNone/>
              <a:defRPr sz="4800" b="1">
                <a:solidFill>
                  <a:schemeClr val="tx1"/>
                </a:solidFill>
              </a:defRPr>
            </a:lvl1pPr>
          </a:lstStyle>
          <a:p>
            <a:pPr lvl="0"/>
            <a:r>
              <a:rPr lang="en-US"/>
              <a:t>Click to edit Master text styles</a:t>
            </a:r>
          </a:p>
        </p:txBody>
      </p:sp>
      <p:sp>
        <p:nvSpPr>
          <p:cNvPr id="9" name="Text Placeholder 8"/>
          <p:cNvSpPr>
            <a:spLocks noGrp="1"/>
          </p:cNvSpPr>
          <p:nvPr>
            <p:ph type="body" sz="quarter" idx="17"/>
          </p:nvPr>
        </p:nvSpPr>
        <p:spPr>
          <a:xfrm>
            <a:off x="1163321" y="2340525"/>
            <a:ext cx="3095625" cy="273050"/>
          </a:xfrm>
        </p:spPr>
        <p:txBody>
          <a:bodyPr anchor="ctr">
            <a:normAutofit/>
          </a:bodyPr>
          <a:lstStyle>
            <a:lvl1pPr marL="0" indent="0" algn="l">
              <a:lnSpc>
                <a:spcPct val="100000"/>
              </a:lnSpc>
              <a:buNone/>
              <a:defRPr sz="1100">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1753999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7_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552577" y="5343527"/>
            <a:ext cx="1001713" cy="1001713"/>
          </a:xfrm>
          <a:custGeom>
            <a:avLst/>
            <a:gdLst>
              <a:gd name="connsiteX0" fmla="*/ 90755 w 1001713"/>
              <a:gd name="connsiteY0" fmla="*/ 0 h 1001713"/>
              <a:gd name="connsiteX1" fmla="*/ 910958 w 1001713"/>
              <a:gd name="connsiteY1" fmla="*/ 0 h 1001713"/>
              <a:gd name="connsiteX2" fmla="*/ 1001713 w 1001713"/>
              <a:gd name="connsiteY2" fmla="*/ 90755 h 1001713"/>
              <a:gd name="connsiteX3" fmla="*/ 1001713 w 1001713"/>
              <a:gd name="connsiteY3" fmla="*/ 910958 h 1001713"/>
              <a:gd name="connsiteX4" fmla="*/ 910958 w 1001713"/>
              <a:gd name="connsiteY4" fmla="*/ 1001713 h 1001713"/>
              <a:gd name="connsiteX5" fmla="*/ 90755 w 1001713"/>
              <a:gd name="connsiteY5" fmla="*/ 1001713 h 1001713"/>
              <a:gd name="connsiteX6" fmla="*/ 0 w 1001713"/>
              <a:gd name="connsiteY6" fmla="*/ 910958 h 1001713"/>
              <a:gd name="connsiteX7" fmla="*/ 0 w 1001713"/>
              <a:gd name="connsiteY7" fmla="*/ 90755 h 1001713"/>
              <a:gd name="connsiteX8" fmla="*/ 90755 w 1001713"/>
              <a:gd name="connsiteY8" fmla="*/ 0 h 100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1713" h="1001713">
                <a:moveTo>
                  <a:pt x="90755" y="0"/>
                </a:moveTo>
                <a:lnTo>
                  <a:pt x="910958" y="0"/>
                </a:lnTo>
                <a:cubicBezTo>
                  <a:pt x="961081" y="0"/>
                  <a:pt x="1001713" y="40632"/>
                  <a:pt x="1001713" y="90755"/>
                </a:cubicBezTo>
                <a:lnTo>
                  <a:pt x="1001713" y="910958"/>
                </a:lnTo>
                <a:cubicBezTo>
                  <a:pt x="1001713" y="961081"/>
                  <a:pt x="961081" y="1001713"/>
                  <a:pt x="910958" y="1001713"/>
                </a:cubicBezTo>
                <a:lnTo>
                  <a:pt x="90755" y="1001713"/>
                </a:lnTo>
                <a:cubicBezTo>
                  <a:pt x="40632" y="1001713"/>
                  <a:pt x="0" y="961081"/>
                  <a:pt x="0" y="910958"/>
                </a:cubicBezTo>
                <a:lnTo>
                  <a:pt x="0" y="90755"/>
                </a:lnTo>
                <a:cubicBezTo>
                  <a:pt x="0" y="40632"/>
                  <a:pt x="40632" y="0"/>
                  <a:pt x="90755" y="0"/>
                </a:cubicBezTo>
                <a:close/>
              </a:path>
            </a:pathLst>
          </a:custGeom>
          <a:solidFill>
            <a:schemeClr val="bg2">
              <a:lumMod val="95000"/>
            </a:schemeClr>
          </a:solidFill>
        </p:spPr>
        <p:txBody>
          <a:bodyPr rtlCol="0">
            <a:noAutofit/>
          </a:bodyPr>
          <a:lstStyle>
            <a:lvl1pPr>
              <a:defRPr sz="800"/>
            </a:lvl1pPr>
          </a:lstStyle>
          <a:p>
            <a:pPr lvl="0"/>
            <a:r>
              <a:rPr lang="en-US" noProof="0"/>
              <a:t>Click icon to add picture</a:t>
            </a:r>
            <a:endParaRPr lang="en-ID" noProof="0"/>
          </a:p>
        </p:txBody>
      </p:sp>
      <p:sp>
        <p:nvSpPr>
          <p:cNvPr id="8" name="Picture Placeholder 7"/>
          <p:cNvSpPr>
            <a:spLocks noGrp="1"/>
          </p:cNvSpPr>
          <p:nvPr>
            <p:ph type="pic" sz="quarter" idx="11"/>
          </p:nvPr>
        </p:nvSpPr>
        <p:spPr>
          <a:xfrm>
            <a:off x="-739776" y="971552"/>
            <a:ext cx="4959351" cy="3114675"/>
          </a:xfrm>
          <a:solidFill>
            <a:schemeClr val="bg2">
              <a:lumMod val="95000"/>
            </a:schemeClr>
          </a:solidFill>
        </p:spPr>
        <p:txBody>
          <a:bodyPr rtlCol="0">
            <a:normAutofit/>
          </a:bodyPr>
          <a:lstStyle>
            <a:lvl1pPr>
              <a:defRPr sz="800"/>
            </a:lvl1pPr>
          </a:lstStyle>
          <a:p>
            <a:pPr lvl="0"/>
            <a:r>
              <a:rPr lang="en-US" noProof="0"/>
              <a:t>Click icon to add picture</a:t>
            </a:r>
            <a:endParaRPr lang="en-ID" noProof="0"/>
          </a:p>
        </p:txBody>
      </p:sp>
      <p:sp>
        <p:nvSpPr>
          <p:cNvPr id="10" name="Text Placeholder 5"/>
          <p:cNvSpPr>
            <a:spLocks noGrp="1"/>
          </p:cNvSpPr>
          <p:nvPr>
            <p:ph type="body" sz="quarter" idx="16"/>
          </p:nvPr>
        </p:nvSpPr>
        <p:spPr>
          <a:xfrm>
            <a:off x="6096001" y="1353101"/>
            <a:ext cx="5737783" cy="841375"/>
          </a:xfrm>
        </p:spPr>
        <p:txBody>
          <a:bodyPr anchor="ctr">
            <a:normAutofit/>
          </a:bodyPr>
          <a:lstStyle>
            <a:lvl1pPr marL="0" indent="0" algn="l">
              <a:lnSpc>
                <a:spcPct val="100000"/>
              </a:lnSpc>
              <a:buNone/>
              <a:defRPr sz="4800" b="1">
                <a:solidFill>
                  <a:schemeClr val="tx1"/>
                </a:solidFill>
              </a:defRPr>
            </a:lvl1pPr>
          </a:lstStyle>
          <a:p>
            <a:pPr lvl="0"/>
            <a:r>
              <a:rPr lang="en-US"/>
              <a:t>Click to edit Master text styles</a:t>
            </a:r>
          </a:p>
        </p:txBody>
      </p:sp>
      <p:sp>
        <p:nvSpPr>
          <p:cNvPr id="11" name="Text Placeholder 8"/>
          <p:cNvSpPr>
            <a:spLocks noGrp="1"/>
          </p:cNvSpPr>
          <p:nvPr>
            <p:ph type="body" sz="quarter" idx="17"/>
          </p:nvPr>
        </p:nvSpPr>
        <p:spPr>
          <a:xfrm>
            <a:off x="6096001" y="2194475"/>
            <a:ext cx="3095625" cy="273050"/>
          </a:xfrm>
        </p:spPr>
        <p:txBody>
          <a:bodyPr anchor="ctr">
            <a:normAutofit/>
          </a:bodyPr>
          <a:lstStyle>
            <a:lvl1pPr marL="0" indent="0" algn="l">
              <a:lnSpc>
                <a:spcPct val="100000"/>
              </a:lnSpc>
              <a:buNone/>
              <a:defRPr sz="1100">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135273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6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2730500"/>
            <a:ext cx="12192000" cy="2247900"/>
          </a:xfrm>
          <a:solidFill>
            <a:schemeClr val="bg2">
              <a:lumMod val="75000"/>
            </a:schemeClr>
          </a:solidFill>
        </p:spPr>
        <p:txBody>
          <a:bodyPr rtlCol="0">
            <a:normAutofit/>
          </a:bodyPr>
          <a:lstStyle>
            <a:lvl1pPr>
              <a:defRPr sz="800"/>
            </a:lvl1pPr>
          </a:lstStyle>
          <a:p>
            <a:pPr lvl="0"/>
            <a:r>
              <a:rPr lang="en-US" noProof="0"/>
              <a:t>Click icon to add picture</a:t>
            </a:r>
            <a:endParaRPr lang="en-ID" noProof="0"/>
          </a:p>
        </p:txBody>
      </p:sp>
      <p:sp>
        <p:nvSpPr>
          <p:cNvPr id="10" name="Picture Placeholder 8"/>
          <p:cNvSpPr>
            <a:spLocks noGrp="1"/>
          </p:cNvSpPr>
          <p:nvPr>
            <p:ph type="pic" sz="quarter" idx="12"/>
          </p:nvPr>
        </p:nvSpPr>
        <p:spPr>
          <a:xfrm>
            <a:off x="6565662" y="2127252"/>
            <a:ext cx="2117519" cy="1497013"/>
          </a:xfrm>
          <a:prstGeom prst="roundRect">
            <a:avLst>
              <a:gd name="adj" fmla="val 985"/>
            </a:avLst>
          </a:prstGeom>
          <a:solidFill>
            <a:schemeClr val="bg2">
              <a:lumMod val="95000"/>
            </a:schemeClr>
          </a:solidFill>
        </p:spPr>
        <p:txBody>
          <a:bodyPr rtlCol="0">
            <a:normAutofit/>
          </a:bodyPr>
          <a:lstStyle>
            <a:lvl1pPr>
              <a:defRPr sz="800"/>
            </a:lvl1pPr>
          </a:lstStyle>
          <a:p>
            <a:pPr lvl="0"/>
            <a:r>
              <a:rPr lang="en-US" noProof="0"/>
              <a:t>Click icon to add picture</a:t>
            </a:r>
            <a:endParaRPr lang="en-ID" noProof="0"/>
          </a:p>
        </p:txBody>
      </p:sp>
      <p:sp>
        <p:nvSpPr>
          <p:cNvPr id="11" name="Picture Placeholder 8"/>
          <p:cNvSpPr>
            <a:spLocks noGrp="1"/>
          </p:cNvSpPr>
          <p:nvPr>
            <p:ph type="pic" sz="quarter" idx="13"/>
          </p:nvPr>
        </p:nvSpPr>
        <p:spPr>
          <a:xfrm>
            <a:off x="3505306" y="2127252"/>
            <a:ext cx="2117519" cy="1497013"/>
          </a:xfrm>
          <a:prstGeom prst="roundRect">
            <a:avLst>
              <a:gd name="adj" fmla="val 985"/>
            </a:avLst>
          </a:prstGeom>
          <a:solidFill>
            <a:schemeClr val="bg2">
              <a:lumMod val="95000"/>
            </a:schemeClr>
          </a:solidFill>
        </p:spPr>
        <p:txBody>
          <a:bodyPr rtlCol="0">
            <a:normAutofit/>
          </a:bodyPr>
          <a:lstStyle>
            <a:lvl1pPr>
              <a:defRPr sz="800"/>
            </a:lvl1pPr>
          </a:lstStyle>
          <a:p>
            <a:pPr lvl="0"/>
            <a:r>
              <a:rPr lang="en-US" noProof="0"/>
              <a:t>Click icon to add picture</a:t>
            </a:r>
            <a:endParaRPr lang="en-ID" noProof="0"/>
          </a:p>
        </p:txBody>
      </p:sp>
      <p:sp>
        <p:nvSpPr>
          <p:cNvPr id="9" name="Picture Placeholder 8"/>
          <p:cNvSpPr>
            <a:spLocks noGrp="1"/>
          </p:cNvSpPr>
          <p:nvPr>
            <p:ph type="pic" sz="quarter" idx="11"/>
          </p:nvPr>
        </p:nvSpPr>
        <p:spPr>
          <a:xfrm>
            <a:off x="4843463" y="1858963"/>
            <a:ext cx="2501900" cy="1746250"/>
          </a:xfrm>
          <a:prstGeom prst="roundRect">
            <a:avLst>
              <a:gd name="adj" fmla="val 985"/>
            </a:avLst>
          </a:prstGeom>
          <a:solidFill>
            <a:schemeClr val="bg2">
              <a:lumMod val="85000"/>
            </a:schemeClr>
          </a:solidFill>
        </p:spPr>
        <p:txBody>
          <a:bodyPr rtlCol="0">
            <a:normAutofit/>
          </a:bodyPr>
          <a:lstStyle>
            <a:lvl1pPr>
              <a:defRPr sz="800"/>
            </a:lvl1pPr>
          </a:lstStyle>
          <a:p>
            <a:pPr lvl="0"/>
            <a:r>
              <a:rPr lang="en-US" noProof="0"/>
              <a:t>Click icon to add picture</a:t>
            </a:r>
            <a:endParaRPr lang="en-ID" noProof="0"/>
          </a:p>
        </p:txBody>
      </p:sp>
      <p:sp>
        <p:nvSpPr>
          <p:cNvPr id="6" name="Text Placeholder 5"/>
          <p:cNvSpPr>
            <a:spLocks noGrp="1"/>
          </p:cNvSpPr>
          <p:nvPr>
            <p:ph type="body" sz="quarter" idx="16"/>
          </p:nvPr>
        </p:nvSpPr>
        <p:spPr>
          <a:xfrm>
            <a:off x="3227110" y="367092"/>
            <a:ext cx="5737783" cy="841375"/>
          </a:xfrm>
        </p:spPr>
        <p:txBody>
          <a:bodyPr anchor="ctr">
            <a:normAutofit/>
          </a:bodyPr>
          <a:lstStyle>
            <a:lvl1pPr marL="0" indent="0" algn="ctr">
              <a:lnSpc>
                <a:spcPct val="100000"/>
              </a:lnSpc>
              <a:buNone/>
              <a:defRPr sz="4800" b="1">
                <a:solidFill>
                  <a:schemeClr val="tx1"/>
                </a:solidFill>
              </a:defRPr>
            </a:lvl1pPr>
          </a:lstStyle>
          <a:p>
            <a:pPr lvl="0"/>
            <a:r>
              <a:rPr lang="en-US"/>
              <a:t>Click to edit Master text styles</a:t>
            </a:r>
          </a:p>
        </p:txBody>
      </p:sp>
      <p:sp>
        <p:nvSpPr>
          <p:cNvPr id="8" name="Text Placeholder 8"/>
          <p:cNvSpPr>
            <a:spLocks noGrp="1"/>
          </p:cNvSpPr>
          <p:nvPr>
            <p:ph type="body" sz="quarter" idx="17"/>
          </p:nvPr>
        </p:nvSpPr>
        <p:spPr>
          <a:xfrm>
            <a:off x="4548189" y="1208465"/>
            <a:ext cx="3095625" cy="273050"/>
          </a:xfrm>
        </p:spPr>
        <p:txBody>
          <a:bodyPr anchor="ctr">
            <a:normAutofit/>
          </a:bodyPr>
          <a:lstStyle>
            <a:lvl1pPr marL="0" indent="0" algn="ctr">
              <a:lnSpc>
                <a:spcPct val="100000"/>
              </a:lnSpc>
              <a:buNone/>
              <a:defRPr sz="1100">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4265591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5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7721600" y="1174750"/>
            <a:ext cx="2463800" cy="4311650"/>
          </a:xfrm>
          <a:solidFill>
            <a:schemeClr val="bg2">
              <a:lumMod val="95000"/>
            </a:schemeClr>
          </a:solidFill>
        </p:spPr>
        <p:txBody>
          <a:bodyPr rtlCol="0">
            <a:normAutofit/>
          </a:bodyPr>
          <a:lstStyle>
            <a:lvl1pPr>
              <a:defRPr sz="800"/>
            </a:lvl1pPr>
          </a:lstStyle>
          <a:p>
            <a:pPr lvl="0"/>
            <a:r>
              <a:rPr lang="en-US" noProof="0"/>
              <a:t>Click icon to add picture</a:t>
            </a:r>
            <a:endParaRPr lang="en-ID" noProof="0"/>
          </a:p>
        </p:txBody>
      </p:sp>
      <p:sp>
        <p:nvSpPr>
          <p:cNvPr id="3" name="Text Placeholder 5"/>
          <p:cNvSpPr>
            <a:spLocks noGrp="1"/>
          </p:cNvSpPr>
          <p:nvPr>
            <p:ph type="body" sz="quarter" idx="11"/>
          </p:nvPr>
        </p:nvSpPr>
        <p:spPr>
          <a:xfrm>
            <a:off x="582468" y="367092"/>
            <a:ext cx="3287893" cy="841375"/>
          </a:xfrm>
        </p:spPr>
        <p:txBody>
          <a:bodyPr anchor="ctr">
            <a:normAutofit/>
          </a:bodyPr>
          <a:lstStyle>
            <a:lvl1pPr marL="0" indent="0">
              <a:lnSpc>
                <a:spcPct val="100000"/>
              </a:lnSpc>
              <a:buNone/>
              <a:defRPr sz="4800" b="1">
                <a:solidFill>
                  <a:schemeClr val="tx1"/>
                </a:solidFill>
              </a:defRPr>
            </a:lvl1pPr>
          </a:lstStyle>
          <a:p>
            <a:pPr lvl="0"/>
            <a:r>
              <a:rPr lang="en-US"/>
              <a:t>Click to edit Master text styles</a:t>
            </a:r>
          </a:p>
        </p:txBody>
      </p:sp>
      <p:sp>
        <p:nvSpPr>
          <p:cNvPr id="5" name="Text Placeholder 8"/>
          <p:cNvSpPr>
            <a:spLocks noGrp="1"/>
          </p:cNvSpPr>
          <p:nvPr>
            <p:ph type="body" sz="quarter" idx="12"/>
          </p:nvPr>
        </p:nvSpPr>
        <p:spPr>
          <a:xfrm>
            <a:off x="582470" y="1208465"/>
            <a:ext cx="3095625" cy="273050"/>
          </a:xfrm>
        </p:spPr>
        <p:txBody>
          <a:bodyPr anchor="ctr">
            <a:normAutofit/>
          </a:bodyPr>
          <a:lstStyle>
            <a:lvl1pPr marL="0" indent="0">
              <a:lnSpc>
                <a:spcPct val="100000"/>
              </a:lnSpc>
              <a:buNone/>
              <a:defRPr sz="1100">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177969644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500A4B6-7388-A208-74A8-DF89048B6114}"/>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ID" altLang="en-US"/>
          </a:p>
        </p:txBody>
      </p:sp>
      <p:sp>
        <p:nvSpPr>
          <p:cNvPr id="1027" name="Text Placeholder 2">
            <a:extLst>
              <a:ext uri="{FF2B5EF4-FFF2-40B4-BE49-F238E27FC236}">
                <a16:creationId xmlns:a16="http://schemas.microsoft.com/office/drawing/2014/main" id="{323160FE-7459-A504-6147-95DDB610EA8C}"/>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ID" altLang="en-US"/>
          </a:p>
        </p:txBody>
      </p:sp>
      <p:sp>
        <p:nvSpPr>
          <p:cNvPr id="4" name="Date Placeholder 3">
            <a:extLst>
              <a:ext uri="{FF2B5EF4-FFF2-40B4-BE49-F238E27FC236}">
                <a16:creationId xmlns:a16="http://schemas.microsoft.com/office/drawing/2014/main" id="{949A5527-552E-2DF7-85D2-D18F77A412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3CEBE690-1077-437B-9D72-1BABA0FCEAA6}" type="datetimeFigureOut">
              <a:rPr lang="en-ID" smtClean="0"/>
              <a:pPr>
                <a:defRPr/>
              </a:pPr>
              <a:t>27/02/2026</a:t>
            </a:fld>
            <a:endParaRPr lang="en-ID"/>
          </a:p>
        </p:txBody>
      </p:sp>
      <p:sp>
        <p:nvSpPr>
          <p:cNvPr id="5" name="Footer Placeholder 4">
            <a:extLst>
              <a:ext uri="{FF2B5EF4-FFF2-40B4-BE49-F238E27FC236}">
                <a16:creationId xmlns:a16="http://schemas.microsoft.com/office/drawing/2014/main" id="{CA8DADBA-6C36-AD0A-2A86-B1458A0C3E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ID"/>
          </a:p>
        </p:txBody>
      </p:sp>
      <p:sp>
        <p:nvSpPr>
          <p:cNvPr id="6" name="Slide Number Placeholder 5">
            <a:extLst>
              <a:ext uri="{FF2B5EF4-FFF2-40B4-BE49-F238E27FC236}">
                <a16:creationId xmlns:a16="http://schemas.microsoft.com/office/drawing/2014/main" id="{84D2087D-60FB-0042-C607-9911B9F74ADA}"/>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929292"/>
                </a:solidFill>
              </a:defRPr>
            </a:lvl1pPr>
          </a:lstStyle>
          <a:p>
            <a:pPr>
              <a:defRPr/>
            </a:pPr>
            <a:fld id="{D3235973-9CDD-4A9F-9025-2382B7AABF2D}" type="slidenum">
              <a:rPr lang="en-ID" altLang="en-US" smtClean="0"/>
              <a:pPr>
                <a:defRPr/>
              </a:pPr>
              <a:t>‹#›</a:t>
            </a:fld>
            <a:endParaRPr lang="en-ID" altLang="en-US"/>
          </a:p>
        </p:txBody>
      </p:sp>
    </p:spTree>
    <p:extLst>
      <p:ext uri="{BB962C8B-B14F-4D97-AF65-F5344CB8AC3E}">
        <p14:creationId xmlns:p14="http://schemas.microsoft.com/office/powerpoint/2010/main" val="2211376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 id="2147483811" r:id="rId17"/>
    <p:sldLayoutId id="2147483812" r:id="rId18"/>
    <p:sldLayoutId id="2147483813" r:id="rId19"/>
    <p:sldLayoutId id="2147483814" r:id="rId20"/>
    <p:sldLayoutId id="2147483815" r:id="rId21"/>
    <p:sldLayoutId id="2147483816" r:id="rId22"/>
    <p:sldLayoutId id="2147483817" r:id="rId23"/>
    <p:sldLayoutId id="2147483818" r:id="rId24"/>
    <p:sldLayoutId id="2147483745" r:id="rId25"/>
    <p:sldLayoutId id="2147483746" r:id="rId26"/>
    <p:sldLayoutId id="2147483747" r:id="rId27"/>
    <p:sldLayoutId id="2147483748" r:id="rId28"/>
    <p:sldLayoutId id="2147483749" r:id="rId29"/>
    <p:sldLayoutId id="2147483750" r:id="rId30"/>
    <p:sldLayoutId id="2147483751" r:id="rId31"/>
    <p:sldLayoutId id="2147483752" r:id="rId32"/>
    <p:sldLayoutId id="2147483753" r:id="rId33"/>
    <p:sldLayoutId id="2147483754" r:id="rId34"/>
    <p:sldLayoutId id="2147483755" r:id="rId35"/>
    <p:sldLayoutId id="2147483756" r:id="rId36"/>
    <p:sldLayoutId id="2147483757" r:id="rId37"/>
    <p:sldLayoutId id="2147483758" r:id="rId38"/>
    <p:sldLayoutId id="2147483759" r:id="rId39"/>
    <p:sldLayoutId id="2147483760" r:id="rId40"/>
    <p:sldLayoutId id="2147483761" r:id="rId41"/>
    <p:sldLayoutId id="2147483762" r:id="rId42"/>
    <p:sldLayoutId id="2147483763" r:id="rId43"/>
    <p:sldLayoutId id="2147483764" r:id="rId44"/>
    <p:sldLayoutId id="2147483765" r:id="rId45"/>
    <p:sldLayoutId id="2147483766" r:id="rId46"/>
    <p:sldLayoutId id="2147483767" r:id="rId47"/>
    <p:sldLayoutId id="2147483768" r:id="rId48"/>
  </p:sldLayoutIdLst>
  <p:txStyles>
    <p:titleStyle>
      <a:lvl1pPr algn="l" defTabSz="912813"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defTabSz="912813" rtl="0" eaLnBrk="1" fontAlgn="base" hangingPunct="1">
        <a:lnSpc>
          <a:spcPct val="90000"/>
        </a:lnSpc>
        <a:spcBef>
          <a:spcPct val="0"/>
        </a:spcBef>
        <a:spcAft>
          <a:spcPct val="0"/>
        </a:spcAft>
        <a:defRPr sz="4400">
          <a:solidFill>
            <a:schemeClr val="tx1"/>
          </a:solidFill>
          <a:latin typeface="Ubuntu" panose="020B0504030602030204" pitchFamily="34" charset="0"/>
        </a:defRPr>
      </a:lvl2pPr>
      <a:lvl3pPr algn="l" defTabSz="912813" rtl="0" eaLnBrk="1" fontAlgn="base" hangingPunct="1">
        <a:lnSpc>
          <a:spcPct val="90000"/>
        </a:lnSpc>
        <a:spcBef>
          <a:spcPct val="0"/>
        </a:spcBef>
        <a:spcAft>
          <a:spcPct val="0"/>
        </a:spcAft>
        <a:defRPr sz="4400">
          <a:solidFill>
            <a:schemeClr val="tx1"/>
          </a:solidFill>
          <a:latin typeface="Ubuntu" panose="020B0504030602030204" pitchFamily="34" charset="0"/>
        </a:defRPr>
      </a:lvl3pPr>
      <a:lvl4pPr algn="l" defTabSz="912813" rtl="0" eaLnBrk="1" fontAlgn="base" hangingPunct="1">
        <a:lnSpc>
          <a:spcPct val="90000"/>
        </a:lnSpc>
        <a:spcBef>
          <a:spcPct val="0"/>
        </a:spcBef>
        <a:spcAft>
          <a:spcPct val="0"/>
        </a:spcAft>
        <a:defRPr sz="4400">
          <a:solidFill>
            <a:schemeClr val="tx1"/>
          </a:solidFill>
          <a:latin typeface="Ubuntu" panose="020B0504030602030204" pitchFamily="34" charset="0"/>
        </a:defRPr>
      </a:lvl4pPr>
      <a:lvl5pPr algn="l" defTabSz="912813" rtl="0" eaLnBrk="1" fontAlgn="base" hangingPunct="1">
        <a:lnSpc>
          <a:spcPct val="90000"/>
        </a:lnSpc>
        <a:spcBef>
          <a:spcPct val="0"/>
        </a:spcBef>
        <a:spcAft>
          <a:spcPct val="0"/>
        </a:spcAft>
        <a:defRPr sz="4400">
          <a:solidFill>
            <a:schemeClr val="tx1"/>
          </a:solidFill>
          <a:latin typeface="Ubuntu" panose="020B0504030602030204" pitchFamily="34" charset="0"/>
        </a:defRPr>
      </a:lvl5pPr>
      <a:lvl6pPr marL="457200" algn="l" defTabSz="912813" rtl="0" eaLnBrk="1" fontAlgn="base" hangingPunct="1">
        <a:lnSpc>
          <a:spcPct val="90000"/>
        </a:lnSpc>
        <a:spcBef>
          <a:spcPct val="0"/>
        </a:spcBef>
        <a:spcAft>
          <a:spcPct val="0"/>
        </a:spcAft>
        <a:defRPr sz="4400">
          <a:solidFill>
            <a:schemeClr val="tx1"/>
          </a:solidFill>
          <a:latin typeface="Ubuntu" panose="020B0504030602030204" pitchFamily="34" charset="0"/>
        </a:defRPr>
      </a:lvl6pPr>
      <a:lvl7pPr marL="914400" algn="l" defTabSz="912813" rtl="0" eaLnBrk="1" fontAlgn="base" hangingPunct="1">
        <a:lnSpc>
          <a:spcPct val="90000"/>
        </a:lnSpc>
        <a:spcBef>
          <a:spcPct val="0"/>
        </a:spcBef>
        <a:spcAft>
          <a:spcPct val="0"/>
        </a:spcAft>
        <a:defRPr sz="4400">
          <a:solidFill>
            <a:schemeClr val="tx1"/>
          </a:solidFill>
          <a:latin typeface="Ubuntu" panose="020B0504030602030204" pitchFamily="34" charset="0"/>
        </a:defRPr>
      </a:lvl7pPr>
      <a:lvl8pPr marL="1371600" algn="l" defTabSz="912813" rtl="0" eaLnBrk="1" fontAlgn="base" hangingPunct="1">
        <a:lnSpc>
          <a:spcPct val="90000"/>
        </a:lnSpc>
        <a:spcBef>
          <a:spcPct val="0"/>
        </a:spcBef>
        <a:spcAft>
          <a:spcPct val="0"/>
        </a:spcAft>
        <a:defRPr sz="4400">
          <a:solidFill>
            <a:schemeClr val="tx1"/>
          </a:solidFill>
          <a:latin typeface="Ubuntu" panose="020B0504030602030204" pitchFamily="34" charset="0"/>
        </a:defRPr>
      </a:lvl8pPr>
      <a:lvl9pPr marL="1828800" algn="l" defTabSz="912813" rtl="0" eaLnBrk="1" fontAlgn="base" hangingPunct="1">
        <a:lnSpc>
          <a:spcPct val="90000"/>
        </a:lnSpc>
        <a:spcBef>
          <a:spcPct val="0"/>
        </a:spcBef>
        <a:spcAft>
          <a:spcPct val="0"/>
        </a:spcAft>
        <a:defRPr sz="4400">
          <a:solidFill>
            <a:schemeClr val="tx1"/>
          </a:solidFill>
          <a:latin typeface="Ubuntu" panose="020B0504030602030204" pitchFamily="34" charset="0"/>
        </a:defRPr>
      </a:lvl9pPr>
    </p:titleStyle>
    <p:bodyStyle>
      <a:lvl1pPr marL="227013" indent="-227013" algn="l" defTabSz="912813"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4213" indent="-227013" algn="l" defTabSz="912813"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1413" indent="-227013" algn="l" defTabSz="912813"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8613" indent="-227013" algn="l" defTabSz="912813"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5813" indent="-227013" algn="l" defTabSz="912813"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blue and green gradient&#10;&#10;AI-generated content may be incorrect.">
            <a:extLst>
              <a:ext uri="{FF2B5EF4-FFF2-40B4-BE49-F238E27FC236}">
                <a16:creationId xmlns:a16="http://schemas.microsoft.com/office/drawing/2014/main" id="{99DE0AFB-6B85-18F7-364F-DF7A48241F2F}"/>
              </a:ext>
            </a:extLst>
          </p:cNvPr>
          <p:cNvPicPr>
            <a:picLocks noGrp="1" noRot="1" noChangeAspect="1" noMove="1" noResize="1" noEditPoints="1" noAdjustHandles="1" noChangeArrowheads="1" noChangeShapeType="1" noCrop="1"/>
          </p:cNvPicPr>
          <p:nvPr>
            <p:ph type="pic" sz="quarter" idx="10"/>
          </p:nvPr>
        </p:nvPicPr>
        <p:blipFill>
          <a:blip r:embed="rId2"/>
          <a:srcRect/>
          <a:stretch>
            <a:fillRect/>
          </a:stretch>
        </p:blipFill>
        <p:spPr/>
      </p:pic>
      <p:sp>
        <p:nvSpPr>
          <p:cNvPr id="26627" name="TextBox 4">
            <a:extLst>
              <a:ext uri="{FF2B5EF4-FFF2-40B4-BE49-F238E27FC236}">
                <a16:creationId xmlns:a16="http://schemas.microsoft.com/office/drawing/2014/main" id="{9E345F13-24EE-16B6-8788-6D27922C4DB8}"/>
              </a:ext>
            </a:extLst>
          </p:cNvPr>
          <p:cNvSpPr txBox="1">
            <a:spLocks noChangeArrowheads="1"/>
          </p:cNvSpPr>
          <p:nvPr/>
        </p:nvSpPr>
        <p:spPr bwMode="auto">
          <a:xfrm>
            <a:off x="2382838" y="2170113"/>
            <a:ext cx="742632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boto" panose="02000000000000000000" pitchFamily="2" charset="0"/>
              </a:defRPr>
            </a:lvl1pPr>
            <a:lvl2pPr marL="742950" indent="-285750">
              <a:defRPr>
                <a:solidFill>
                  <a:schemeClr val="tx1"/>
                </a:solidFill>
                <a:latin typeface="Roboto" panose="02000000000000000000" pitchFamily="2" charset="0"/>
              </a:defRPr>
            </a:lvl2pPr>
            <a:lvl3pPr marL="1143000" indent="-228600">
              <a:defRPr>
                <a:solidFill>
                  <a:schemeClr val="tx1"/>
                </a:solidFill>
                <a:latin typeface="Roboto" panose="02000000000000000000" pitchFamily="2" charset="0"/>
              </a:defRPr>
            </a:lvl3pPr>
            <a:lvl4pPr marL="1600200" indent="-228600">
              <a:defRPr>
                <a:solidFill>
                  <a:schemeClr val="tx1"/>
                </a:solidFill>
                <a:latin typeface="Roboto" panose="02000000000000000000" pitchFamily="2" charset="0"/>
              </a:defRPr>
            </a:lvl4pPr>
            <a:lvl5pPr marL="2057400" indent="-228600">
              <a:defRPr>
                <a:solidFill>
                  <a:schemeClr val="tx1"/>
                </a:solidFill>
                <a:latin typeface="Roboto" panose="02000000000000000000" pitchFamily="2" charset="0"/>
              </a:defRPr>
            </a:lvl5pPr>
            <a:lvl6pPr marL="2514600" indent="-228600" eaLnBrk="0" fontAlgn="base" hangingPunct="0">
              <a:spcBef>
                <a:spcPct val="0"/>
              </a:spcBef>
              <a:spcAft>
                <a:spcPct val="0"/>
              </a:spcAft>
              <a:defRPr>
                <a:solidFill>
                  <a:schemeClr val="tx1"/>
                </a:solidFill>
                <a:latin typeface="Roboto" panose="02000000000000000000" pitchFamily="2" charset="0"/>
              </a:defRPr>
            </a:lvl6pPr>
            <a:lvl7pPr marL="2971800" indent="-228600" eaLnBrk="0" fontAlgn="base" hangingPunct="0">
              <a:spcBef>
                <a:spcPct val="0"/>
              </a:spcBef>
              <a:spcAft>
                <a:spcPct val="0"/>
              </a:spcAft>
              <a:defRPr>
                <a:solidFill>
                  <a:schemeClr val="tx1"/>
                </a:solidFill>
                <a:latin typeface="Roboto" panose="02000000000000000000" pitchFamily="2" charset="0"/>
              </a:defRPr>
            </a:lvl7pPr>
            <a:lvl8pPr marL="3429000" indent="-228600" eaLnBrk="0" fontAlgn="base" hangingPunct="0">
              <a:spcBef>
                <a:spcPct val="0"/>
              </a:spcBef>
              <a:spcAft>
                <a:spcPct val="0"/>
              </a:spcAft>
              <a:defRPr>
                <a:solidFill>
                  <a:schemeClr val="tx1"/>
                </a:solidFill>
                <a:latin typeface="Roboto" panose="02000000000000000000" pitchFamily="2" charset="0"/>
              </a:defRPr>
            </a:lvl8pPr>
            <a:lvl9pPr marL="3886200" indent="-228600" eaLnBrk="0" fontAlgn="base" hangingPunct="0">
              <a:spcBef>
                <a:spcPct val="0"/>
              </a:spcBef>
              <a:spcAft>
                <a:spcPct val="0"/>
              </a:spcAft>
              <a:defRPr>
                <a:solidFill>
                  <a:schemeClr val="tx1"/>
                </a:solidFill>
                <a:latin typeface="Roboto" panose="02000000000000000000" pitchFamily="2" charset="0"/>
              </a:defRPr>
            </a:lvl9pPr>
          </a:lstStyle>
          <a:p>
            <a:pPr algn="ctr"/>
            <a:r>
              <a:rPr lang="en-US" altLang="en-US" sz="4800" b="1" dirty="0">
                <a:solidFill>
                  <a:schemeClr val="bg1"/>
                </a:solidFill>
              </a:rPr>
              <a:t>Making It Personal – Illinois Personal Property in History and Practice</a:t>
            </a:r>
          </a:p>
        </p:txBody>
      </p:sp>
      <p:sp>
        <p:nvSpPr>
          <p:cNvPr id="26628" name="TextBox 5">
            <a:extLst>
              <a:ext uri="{FF2B5EF4-FFF2-40B4-BE49-F238E27FC236}">
                <a16:creationId xmlns:a16="http://schemas.microsoft.com/office/drawing/2014/main" id="{C6588DD3-A82C-5D12-B9F9-2D16A6A87E4C}"/>
              </a:ext>
            </a:extLst>
          </p:cNvPr>
          <p:cNvSpPr txBox="1">
            <a:spLocks noChangeArrowheads="1"/>
          </p:cNvSpPr>
          <p:nvPr/>
        </p:nvSpPr>
        <p:spPr bwMode="auto">
          <a:xfrm>
            <a:off x="2763838" y="4456113"/>
            <a:ext cx="66643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boto" panose="02000000000000000000" pitchFamily="2" charset="0"/>
              </a:defRPr>
            </a:lvl1pPr>
            <a:lvl2pPr marL="742950" indent="-285750">
              <a:defRPr>
                <a:solidFill>
                  <a:schemeClr val="tx1"/>
                </a:solidFill>
                <a:latin typeface="Roboto" panose="02000000000000000000" pitchFamily="2" charset="0"/>
              </a:defRPr>
            </a:lvl2pPr>
            <a:lvl3pPr marL="1143000" indent="-228600">
              <a:defRPr>
                <a:solidFill>
                  <a:schemeClr val="tx1"/>
                </a:solidFill>
                <a:latin typeface="Roboto" panose="02000000000000000000" pitchFamily="2" charset="0"/>
              </a:defRPr>
            </a:lvl3pPr>
            <a:lvl4pPr marL="1600200" indent="-228600">
              <a:defRPr>
                <a:solidFill>
                  <a:schemeClr val="tx1"/>
                </a:solidFill>
                <a:latin typeface="Roboto" panose="02000000000000000000" pitchFamily="2" charset="0"/>
              </a:defRPr>
            </a:lvl4pPr>
            <a:lvl5pPr marL="2057400" indent="-228600">
              <a:defRPr>
                <a:solidFill>
                  <a:schemeClr val="tx1"/>
                </a:solidFill>
                <a:latin typeface="Roboto" panose="02000000000000000000" pitchFamily="2" charset="0"/>
              </a:defRPr>
            </a:lvl5pPr>
            <a:lvl6pPr marL="2514600" indent="-228600" eaLnBrk="0" fontAlgn="base" hangingPunct="0">
              <a:spcBef>
                <a:spcPct val="0"/>
              </a:spcBef>
              <a:spcAft>
                <a:spcPct val="0"/>
              </a:spcAft>
              <a:defRPr>
                <a:solidFill>
                  <a:schemeClr val="tx1"/>
                </a:solidFill>
                <a:latin typeface="Roboto" panose="02000000000000000000" pitchFamily="2" charset="0"/>
              </a:defRPr>
            </a:lvl6pPr>
            <a:lvl7pPr marL="2971800" indent="-228600" eaLnBrk="0" fontAlgn="base" hangingPunct="0">
              <a:spcBef>
                <a:spcPct val="0"/>
              </a:spcBef>
              <a:spcAft>
                <a:spcPct val="0"/>
              </a:spcAft>
              <a:defRPr>
                <a:solidFill>
                  <a:schemeClr val="tx1"/>
                </a:solidFill>
                <a:latin typeface="Roboto" panose="02000000000000000000" pitchFamily="2" charset="0"/>
              </a:defRPr>
            </a:lvl7pPr>
            <a:lvl8pPr marL="3429000" indent="-228600" eaLnBrk="0" fontAlgn="base" hangingPunct="0">
              <a:spcBef>
                <a:spcPct val="0"/>
              </a:spcBef>
              <a:spcAft>
                <a:spcPct val="0"/>
              </a:spcAft>
              <a:defRPr>
                <a:solidFill>
                  <a:schemeClr val="tx1"/>
                </a:solidFill>
                <a:latin typeface="Roboto" panose="02000000000000000000" pitchFamily="2" charset="0"/>
              </a:defRPr>
            </a:lvl8pPr>
            <a:lvl9pPr marL="3886200" indent="-228600" eaLnBrk="0" fontAlgn="base" hangingPunct="0">
              <a:spcBef>
                <a:spcPct val="0"/>
              </a:spcBef>
              <a:spcAft>
                <a:spcPct val="0"/>
              </a:spcAft>
              <a:defRPr>
                <a:solidFill>
                  <a:schemeClr val="tx1"/>
                </a:solidFill>
                <a:latin typeface="Roboto" panose="02000000000000000000" pitchFamily="2" charset="0"/>
              </a:defRPr>
            </a:lvl9pPr>
          </a:lstStyle>
          <a:p>
            <a:pPr algn="ctr"/>
            <a:r>
              <a:rPr lang="en-US" altLang="en-US" dirty="0">
                <a:solidFill>
                  <a:schemeClr val="bg1"/>
                </a:solidFill>
              </a:rPr>
              <a:t>Timothy A. Jorczak, CAE, AAS, CIAO</a:t>
            </a:r>
          </a:p>
          <a:p>
            <a:pPr algn="ctr"/>
            <a:r>
              <a:rPr lang="en-US" altLang="en-US" dirty="0">
                <a:solidFill>
                  <a:schemeClr val="bg1"/>
                </a:solidFill>
              </a:rPr>
              <a:t>McLean County, Illinois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9052CC1D-721F-01D6-36A1-0AF4ED055B48}"/>
              </a:ext>
            </a:extLst>
          </p:cNvPr>
          <p:cNvSpPr>
            <a:spLocks/>
          </p:cNvSpPr>
          <p:nvPr/>
        </p:nvSpPr>
        <p:spPr bwMode="auto">
          <a:xfrm rot="16200000" flipH="1">
            <a:off x="-18256" y="18256"/>
            <a:ext cx="573088" cy="536575"/>
          </a:xfrm>
          <a:custGeom>
            <a:avLst/>
            <a:gdLst>
              <a:gd name="T0" fmla="*/ 1990 w 1990"/>
              <a:gd name="T1" fmla="*/ 0 h 1873"/>
              <a:gd name="T2" fmla="*/ 1553 w 1990"/>
              <a:gd name="T3" fmla="*/ 1529 h 1873"/>
              <a:gd name="T4" fmla="*/ 0 w 1990"/>
              <a:gd name="T5" fmla="*/ 1873 h 1873"/>
              <a:gd name="T6" fmla="*/ 0 w 1990"/>
              <a:gd name="T7" fmla="*/ 0 h 1873"/>
              <a:gd name="T8" fmla="*/ 1990 w 1990"/>
              <a:gd name="T9" fmla="*/ 0 h 1873"/>
            </a:gdLst>
            <a:ahLst/>
            <a:cxnLst>
              <a:cxn ang="0">
                <a:pos x="T0" y="T1"/>
              </a:cxn>
              <a:cxn ang="0">
                <a:pos x="T2" y="T3"/>
              </a:cxn>
              <a:cxn ang="0">
                <a:pos x="T4" y="T5"/>
              </a:cxn>
              <a:cxn ang="0">
                <a:pos x="T6" y="T7"/>
              </a:cxn>
              <a:cxn ang="0">
                <a:pos x="T8" y="T9"/>
              </a:cxn>
            </a:cxnLst>
            <a:rect l="0" t="0" r="r" b="b"/>
            <a:pathLst>
              <a:path w="1990" h="1873">
                <a:moveTo>
                  <a:pt x="1990" y="0"/>
                </a:moveTo>
                <a:cubicBezTo>
                  <a:pt x="1990" y="0"/>
                  <a:pt x="1849" y="1259"/>
                  <a:pt x="1553" y="1529"/>
                </a:cubicBezTo>
                <a:cubicBezTo>
                  <a:pt x="1257" y="1799"/>
                  <a:pt x="0" y="1873"/>
                  <a:pt x="0" y="1873"/>
                </a:cubicBezTo>
                <a:cubicBezTo>
                  <a:pt x="0" y="0"/>
                  <a:pt x="0" y="0"/>
                  <a:pt x="0" y="0"/>
                </a:cubicBezTo>
                <a:lnTo>
                  <a:pt x="1990" y="0"/>
                </a:lnTo>
                <a:close/>
              </a:path>
            </a:pathLst>
          </a:custGeom>
          <a:gradFill>
            <a:gsLst>
              <a:gs pos="1000">
                <a:schemeClr val="accent1"/>
              </a:gs>
              <a:gs pos="100000">
                <a:schemeClr val="accent2"/>
              </a:gs>
            </a:gsLst>
            <a:lin ang="2700000" scaled="1"/>
          </a:gradFill>
          <a:ln>
            <a:noFill/>
          </a:ln>
        </p:spPr>
        <p:txBody>
          <a:bodyPr/>
          <a:lstStyle/>
          <a:p>
            <a:pPr eaLnBrk="1" fontAlgn="auto" hangingPunct="1">
              <a:spcBef>
                <a:spcPts val="0"/>
              </a:spcBef>
              <a:spcAft>
                <a:spcPts val="0"/>
              </a:spcAft>
              <a:defRPr/>
            </a:pPr>
            <a:endParaRPr lang="en-ID">
              <a:latin typeface="+mn-lt"/>
            </a:endParaRPr>
          </a:p>
        </p:txBody>
      </p:sp>
      <p:sp>
        <p:nvSpPr>
          <p:cNvPr id="4" name="Freeform 5">
            <a:extLst>
              <a:ext uri="{FF2B5EF4-FFF2-40B4-BE49-F238E27FC236}">
                <a16:creationId xmlns:a16="http://schemas.microsoft.com/office/drawing/2014/main" id="{31B3FE17-C33D-7465-5B9F-A2580A5600F1}"/>
              </a:ext>
            </a:extLst>
          </p:cNvPr>
          <p:cNvSpPr>
            <a:spLocks/>
          </p:cNvSpPr>
          <p:nvPr/>
        </p:nvSpPr>
        <p:spPr bwMode="auto">
          <a:xfrm rot="10800000">
            <a:off x="11185525" y="5915025"/>
            <a:ext cx="1006475" cy="942975"/>
          </a:xfrm>
          <a:custGeom>
            <a:avLst/>
            <a:gdLst>
              <a:gd name="T0" fmla="*/ 1990 w 1990"/>
              <a:gd name="T1" fmla="*/ 0 h 1873"/>
              <a:gd name="T2" fmla="*/ 1553 w 1990"/>
              <a:gd name="T3" fmla="*/ 1529 h 1873"/>
              <a:gd name="T4" fmla="*/ 0 w 1990"/>
              <a:gd name="T5" fmla="*/ 1873 h 1873"/>
              <a:gd name="T6" fmla="*/ 0 w 1990"/>
              <a:gd name="T7" fmla="*/ 0 h 1873"/>
              <a:gd name="T8" fmla="*/ 1990 w 1990"/>
              <a:gd name="T9" fmla="*/ 0 h 1873"/>
            </a:gdLst>
            <a:ahLst/>
            <a:cxnLst>
              <a:cxn ang="0">
                <a:pos x="T0" y="T1"/>
              </a:cxn>
              <a:cxn ang="0">
                <a:pos x="T2" y="T3"/>
              </a:cxn>
              <a:cxn ang="0">
                <a:pos x="T4" y="T5"/>
              </a:cxn>
              <a:cxn ang="0">
                <a:pos x="T6" y="T7"/>
              </a:cxn>
              <a:cxn ang="0">
                <a:pos x="T8" y="T9"/>
              </a:cxn>
            </a:cxnLst>
            <a:rect l="0" t="0" r="r" b="b"/>
            <a:pathLst>
              <a:path w="1990" h="1873">
                <a:moveTo>
                  <a:pt x="1990" y="0"/>
                </a:moveTo>
                <a:cubicBezTo>
                  <a:pt x="1990" y="0"/>
                  <a:pt x="1849" y="1259"/>
                  <a:pt x="1553" y="1529"/>
                </a:cubicBezTo>
                <a:cubicBezTo>
                  <a:pt x="1257" y="1799"/>
                  <a:pt x="0" y="1873"/>
                  <a:pt x="0" y="1873"/>
                </a:cubicBezTo>
                <a:cubicBezTo>
                  <a:pt x="0" y="0"/>
                  <a:pt x="0" y="0"/>
                  <a:pt x="0" y="0"/>
                </a:cubicBezTo>
                <a:lnTo>
                  <a:pt x="1990" y="0"/>
                </a:lnTo>
                <a:close/>
              </a:path>
            </a:pathLst>
          </a:custGeom>
          <a:gradFill>
            <a:gsLst>
              <a:gs pos="1000">
                <a:schemeClr val="accent1"/>
              </a:gs>
              <a:gs pos="100000">
                <a:schemeClr val="accent2"/>
              </a:gs>
            </a:gsLst>
            <a:lin ang="2700000" scaled="1"/>
          </a:gradFill>
          <a:ln>
            <a:noFill/>
          </a:ln>
        </p:spPr>
        <p:txBody>
          <a:bodyPr/>
          <a:lstStyle/>
          <a:p>
            <a:pPr eaLnBrk="1" fontAlgn="auto" hangingPunct="1">
              <a:spcBef>
                <a:spcPts val="0"/>
              </a:spcBef>
              <a:spcAft>
                <a:spcPts val="0"/>
              </a:spcAft>
              <a:defRPr/>
            </a:pPr>
            <a:endParaRPr lang="en-ID">
              <a:latin typeface="+mn-lt"/>
            </a:endParaRPr>
          </a:p>
        </p:txBody>
      </p:sp>
      <p:sp>
        <p:nvSpPr>
          <p:cNvPr id="22" name="Text Placeholder 21">
            <a:extLst>
              <a:ext uri="{FF2B5EF4-FFF2-40B4-BE49-F238E27FC236}">
                <a16:creationId xmlns:a16="http://schemas.microsoft.com/office/drawing/2014/main" id="{2F126701-29BF-F62A-7731-190D6AB19797}"/>
              </a:ext>
            </a:extLst>
          </p:cNvPr>
          <p:cNvSpPr>
            <a:spLocks noGrp="1" noChangeArrowheads="1"/>
          </p:cNvSpPr>
          <p:nvPr>
            <p:ph type="body" sz="quarter" idx="16"/>
          </p:nvPr>
        </p:nvSpPr>
        <p:spPr>
          <a:xfrm>
            <a:off x="3227388" y="366713"/>
            <a:ext cx="5737225" cy="841375"/>
          </a:xfrm>
        </p:spPr>
        <p:txBody>
          <a:bodyPr/>
          <a:lstStyle/>
          <a:p>
            <a:pPr eaLnBrk="1" hangingPunct="1"/>
            <a:r>
              <a:rPr lang="en-US" altLang="en-US" dirty="0">
                <a:solidFill>
                  <a:srgbClr val="008BCB"/>
                </a:solidFill>
              </a:rPr>
              <a:t>Freeze Act of 1979</a:t>
            </a:r>
            <a:endParaRPr lang="en-ID" altLang="en-US" dirty="0">
              <a:solidFill>
                <a:srgbClr val="008BCB"/>
              </a:solidFill>
            </a:endParaRPr>
          </a:p>
        </p:txBody>
      </p:sp>
      <p:grpSp>
        <p:nvGrpSpPr>
          <p:cNvPr id="40" name="Group 39">
            <a:extLst>
              <a:ext uri="{FF2B5EF4-FFF2-40B4-BE49-F238E27FC236}">
                <a16:creationId xmlns:a16="http://schemas.microsoft.com/office/drawing/2014/main" id="{8E5993FD-96B7-501D-AFD9-EF0B8196C85D}"/>
              </a:ext>
            </a:extLst>
          </p:cNvPr>
          <p:cNvGrpSpPr>
            <a:grpSpLocks/>
          </p:cNvGrpSpPr>
          <p:nvPr/>
        </p:nvGrpSpPr>
        <p:grpSpPr bwMode="auto">
          <a:xfrm>
            <a:off x="11122025" y="3406775"/>
            <a:ext cx="268288" cy="298450"/>
            <a:chOff x="11121585" y="3406333"/>
            <a:chExt cx="268797" cy="298234"/>
          </a:xfrm>
        </p:grpSpPr>
        <p:sp>
          <p:nvSpPr>
            <p:cNvPr id="28682" name="Freeform: Shape 36">
              <a:extLst>
                <a:ext uri="{FF2B5EF4-FFF2-40B4-BE49-F238E27FC236}">
                  <a16:creationId xmlns:a16="http://schemas.microsoft.com/office/drawing/2014/main" id="{6F49FB9E-88FC-D053-937B-E6005896BED2}"/>
                </a:ext>
              </a:extLst>
            </p:cNvPr>
            <p:cNvSpPr>
              <a:spLocks/>
            </p:cNvSpPr>
            <p:nvPr/>
          </p:nvSpPr>
          <p:spPr bwMode="auto">
            <a:xfrm>
              <a:off x="11121585" y="3570168"/>
              <a:ext cx="268797" cy="134399"/>
            </a:xfrm>
            <a:custGeom>
              <a:avLst/>
              <a:gdLst>
                <a:gd name="T0" fmla="*/ 268797 w 268797"/>
                <a:gd name="T1" fmla="*/ 67201 h 134398"/>
                <a:gd name="T2" fmla="*/ 255357 w 268797"/>
                <a:gd name="T3" fmla="*/ 40320 h 134398"/>
                <a:gd name="T4" fmla="*/ 189838 w 268797"/>
                <a:gd name="T5" fmla="*/ 8400 h 134398"/>
                <a:gd name="T6" fmla="*/ 134399 w 268797"/>
                <a:gd name="T7" fmla="*/ 0 h 134398"/>
                <a:gd name="T8" fmla="*/ 78959 w 268797"/>
                <a:gd name="T9" fmla="*/ 8400 h 134398"/>
                <a:gd name="T10" fmla="*/ 13440 w 268797"/>
                <a:gd name="T11" fmla="*/ 40320 h 134398"/>
                <a:gd name="T12" fmla="*/ 0 w 268797"/>
                <a:gd name="T13" fmla="*/ 67201 h 134398"/>
                <a:gd name="T14" fmla="*/ 0 w 268797"/>
                <a:gd name="T15" fmla="*/ 134401 h 134398"/>
                <a:gd name="T16" fmla="*/ 268797 w 268797"/>
                <a:gd name="T17" fmla="*/ 134401 h 1343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8797" h="134398">
                  <a:moveTo>
                    <a:pt x="268797" y="67199"/>
                  </a:moveTo>
                  <a:cubicBezTo>
                    <a:pt x="268578" y="56677"/>
                    <a:pt x="263644" y="46809"/>
                    <a:pt x="255357" y="40320"/>
                  </a:cubicBezTo>
                  <a:cubicBezTo>
                    <a:pt x="236878" y="25200"/>
                    <a:pt x="213358" y="15120"/>
                    <a:pt x="189838" y="8400"/>
                  </a:cubicBezTo>
                  <a:cubicBezTo>
                    <a:pt x="171869" y="2899"/>
                    <a:pt x="153190" y="69"/>
                    <a:pt x="134399" y="0"/>
                  </a:cubicBezTo>
                  <a:cubicBezTo>
                    <a:pt x="115628" y="324"/>
                    <a:pt x="96984" y="3149"/>
                    <a:pt x="78959" y="8400"/>
                  </a:cubicBezTo>
                  <a:cubicBezTo>
                    <a:pt x="55470" y="15254"/>
                    <a:pt x="33315" y="26048"/>
                    <a:pt x="13440" y="40320"/>
                  </a:cubicBezTo>
                  <a:cubicBezTo>
                    <a:pt x="5153" y="46809"/>
                    <a:pt x="219" y="56677"/>
                    <a:pt x="0" y="67199"/>
                  </a:cubicBezTo>
                  <a:lnTo>
                    <a:pt x="0" y="134399"/>
                  </a:lnTo>
                  <a:lnTo>
                    <a:pt x="268797" y="134399"/>
                  </a:lnTo>
                  <a:lnTo>
                    <a:pt x="268797" y="67199"/>
                  </a:lnTo>
                  <a:close/>
                </a:path>
              </a:pathLst>
            </a:custGeom>
            <a:solidFill>
              <a:schemeClr val="bg2"/>
            </a:solidFill>
            <a:ln>
              <a:noFill/>
            </a:ln>
            <a:extLst>
              <a:ext uri="{91240B29-F687-4F45-9708-019B960494DF}">
                <a14:hiddenLine xmlns:a14="http://schemas.microsoft.com/office/drawing/2010/main" w="4167" cap="flat">
                  <a:solidFill>
                    <a:srgbClr val="000000"/>
                  </a:solidFill>
                  <a:prstDash val="solid"/>
                  <a:miter lim="800000"/>
                  <a:headEnd/>
                  <a:tailEnd/>
                </a14:hiddenLine>
              </a:ext>
            </a:extLst>
          </p:spPr>
          <p:txBody>
            <a:bodyPr anchor="ctr"/>
            <a:lstStyle/>
            <a:p>
              <a:endParaRPr lang="en-US"/>
            </a:p>
          </p:txBody>
        </p:sp>
        <p:sp>
          <p:nvSpPr>
            <p:cNvPr id="28683" name="Freeform: Shape 37">
              <a:extLst>
                <a:ext uri="{FF2B5EF4-FFF2-40B4-BE49-F238E27FC236}">
                  <a16:creationId xmlns:a16="http://schemas.microsoft.com/office/drawing/2014/main" id="{CDFC9B5F-A634-5BE9-6BBD-0A3AB5508E3D}"/>
                </a:ext>
              </a:extLst>
            </p:cNvPr>
            <p:cNvSpPr>
              <a:spLocks/>
            </p:cNvSpPr>
            <p:nvPr/>
          </p:nvSpPr>
          <p:spPr bwMode="auto">
            <a:xfrm>
              <a:off x="11181034" y="3406333"/>
              <a:ext cx="142799" cy="75599"/>
            </a:xfrm>
            <a:custGeom>
              <a:avLst/>
              <a:gdLst>
                <a:gd name="T0" fmla="*/ 62350 w 142798"/>
                <a:gd name="T1" fmla="*/ 61986 h 75599"/>
                <a:gd name="T2" fmla="*/ 100151 w 142798"/>
                <a:gd name="T3" fmla="*/ 34813 h 75599"/>
                <a:gd name="T4" fmla="*/ 100151 w 142798"/>
                <a:gd name="T5" fmla="*/ 34813 h 75599"/>
                <a:gd name="T6" fmla="*/ 111743 w 142798"/>
                <a:gd name="T7" fmla="*/ 39475 h 75599"/>
                <a:gd name="T8" fmla="*/ 131819 w 142798"/>
                <a:gd name="T9" fmla="*/ 60768 h 75599"/>
                <a:gd name="T10" fmla="*/ 141689 w 142798"/>
                <a:gd name="T11" fmla="*/ 75048 h 75599"/>
                <a:gd name="T12" fmla="*/ 141689 w 142798"/>
                <a:gd name="T13" fmla="*/ 75048 h 75599"/>
                <a:gd name="T14" fmla="*/ 142151 w 142798"/>
                <a:gd name="T15" fmla="*/ 75636 h 75599"/>
                <a:gd name="T16" fmla="*/ 142151 w 142798"/>
                <a:gd name="T17" fmla="*/ 75636 h 75599"/>
                <a:gd name="T18" fmla="*/ 142697 w 142798"/>
                <a:gd name="T19" fmla="*/ 49050 h 75599"/>
                <a:gd name="T20" fmla="*/ 129551 w 142798"/>
                <a:gd name="T21" fmla="*/ 22087 h 75599"/>
                <a:gd name="T22" fmla="*/ 107501 w 142798"/>
                <a:gd name="T23" fmla="*/ 14737 h 75599"/>
                <a:gd name="T24" fmla="*/ 69616 w 142798"/>
                <a:gd name="T25" fmla="*/ 37 h 75599"/>
                <a:gd name="T26" fmla="*/ 15940 w 142798"/>
                <a:gd name="T27" fmla="*/ 23095 h 75599"/>
                <a:gd name="T28" fmla="*/ 2836 w 142798"/>
                <a:gd name="T29" fmla="*/ 59508 h 75599"/>
                <a:gd name="T30" fmla="*/ 1282 w 142798"/>
                <a:gd name="T31" fmla="*/ 71814 h 75599"/>
                <a:gd name="T32" fmla="*/ 8296 w 142798"/>
                <a:gd name="T33" fmla="*/ 71814 h 75599"/>
                <a:gd name="T34" fmla="*/ 8296 w 142798"/>
                <a:gd name="T35" fmla="*/ 71814 h 75599"/>
                <a:gd name="T36" fmla="*/ 62350 w 142798"/>
                <a:gd name="T37" fmla="*/ 61986 h 755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2798" h="75599">
                  <a:moveTo>
                    <a:pt x="62350" y="61986"/>
                  </a:moveTo>
                  <a:cubicBezTo>
                    <a:pt x="73270" y="55560"/>
                    <a:pt x="100149" y="34813"/>
                    <a:pt x="100149" y="34813"/>
                  </a:cubicBezTo>
                  <a:cubicBezTo>
                    <a:pt x="104391" y="35180"/>
                    <a:pt x="108427" y="36803"/>
                    <a:pt x="111741" y="39475"/>
                  </a:cubicBezTo>
                  <a:cubicBezTo>
                    <a:pt x="119807" y="45138"/>
                    <a:pt x="126638" y="52383"/>
                    <a:pt x="131817" y="60768"/>
                  </a:cubicBezTo>
                  <a:cubicBezTo>
                    <a:pt x="136479" y="67740"/>
                    <a:pt x="140469" y="73368"/>
                    <a:pt x="141687" y="75048"/>
                  </a:cubicBezTo>
                  <a:lnTo>
                    <a:pt x="142149" y="75636"/>
                  </a:lnTo>
                  <a:cubicBezTo>
                    <a:pt x="144249" y="71436"/>
                    <a:pt x="144165" y="59718"/>
                    <a:pt x="142695" y="49050"/>
                  </a:cubicBezTo>
                  <a:cubicBezTo>
                    <a:pt x="140637" y="34351"/>
                    <a:pt x="138957" y="29983"/>
                    <a:pt x="129549" y="22087"/>
                  </a:cubicBezTo>
                  <a:cubicBezTo>
                    <a:pt x="123554" y="16654"/>
                    <a:pt x="115554" y="13987"/>
                    <a:pt x="107499" y="14737"/>
                  </a:cubicBezTo>
                  <a:cubicBezTo>
                    <a:pt x="96570" y="6256"/>
                    <a:pt x="83404" y="1147"/>
                    <a:pt x="69616" y="37"/>
                  </a:cubicBezTo>
                  <a:cubicBezTo>
                    <a:pt x="48616" y="-719"/>
                    <a:pt x="25684" y="10243"/>
                    <a:pt x="15940" y="23095"/>
                  </a:cubicBezTo>
                  <a:cubicBezTo>
                    <a:pt x="1198" y="42414"/>
                    <a:pt x="2836" y="55014"/>
                    <a:pt x="2836" y="59508"/>
                  </a:cubicBezTo>
                  <a:cubicBezTo>
                    <a:pt x="2836" y="64002"/>
                    <a:pt x="-2330" y="71814"/>
                    <a:pt x="1282" y="71814"/>
                  </a:cubicBezTo>
                  <a:cubicBezTo>
                    <a:pt x="3634" y="71814"/>
                    <a:pt x="5944" y="71814"/>
                    <a:pt x="8296" y="71814"/>
                  </a:cubicBezTo>
                  <a:cubicBezTo>
                    <a:pt x="21610" y="71436"/>
                    <a:pt x="48784" y="69966"/>
                    <a:pt x="62350" y="61986"/>
                  </a:cubicBezTo>
                  <a:close/>
                </a:path>
              </a:pathLst>
            </a:custGeom>
            <a:solidFill>
              <a:schemeClr val="bg2"/>
            </a:solidFill>
            <a:ln>
              <a:noFill/>
            </a:ln>
            <a:extLst>
              <a:ext uri="{91240B29-F687-4F45-9708-019B960494DF}">
                <a14:hiddenLine xmlns:a14="http://schemas.microsoft.com/office/drawing/2010/main" w="4167" cap="flat">
                  <a:solidFill>
                    <a:srgbClr val="000000"/>
                  </a:solidFill>
                  <a:prstDash val="solid"/>
                  <a:miter lim="800000"/>
                  <a:headEnd/>
                  <a:tailEnd/>
                </a14:hiddenLine>
              </a:ext>
            </a:extLst>
          </p:spPr>
          <p:txBody>
            <a:bodyPr anchor="ctr"/>
            <a:lstStyle/>
            <a:p>
              <a:endParaRPr lang="en-US"/>
            </a:p>
          </p:txBody>
        </p:sp>
        <p:sp>
          <p:nvSpPr>
            <p:cNvPr id="28684" name="Freeform: Shape 38">
              <a:extLst>
                <a:ext uri="{FF2B5EF4-FFF2-40B4-BE49-F238E27FC236}">
                  <a16:creationId xmlns:a16="http://schemas.microsoft.com/office/drawing/2014/main" id="{6DCD4FE3-A15B-0AAE-5191-BB0D2589C283}"/>
                </a:ext>
              </a:extLst>
            </p:cNvPr>
            <p:cNvSpPr>
              <a:spLocks/>
            </p:cNvSpPr>
            <p:nvPr/>
          </p:nvSpPr>
          <p:spPr bwMode="auto">
            <a:xfrm>
              <a:off x="11188827" y="3450049"/>
              <a:ext cx="130199" cy="100799"/>
            </a:xfrm>
            <a:custGeom>
              <a:avLst/>
              <a:gdLst>
                <a:gd name="T0" fmla="*/ 127723 w 130198"/>
                <a:gd name="T1" fmla="*/ 36834 h 100799"/>
                <a:gd name="T2" fmla="*/ 117265 w 130198"/>
                <a:gd name="T3" fmla="*/ 21756 h 100799"/>
                <a:gd name="T4" fmla="*/ 99247 w 130198"/>
                <a:gd name="T5" fmla="*/ 2520 h 100799"/>
                <a:gd name="T6" fmla="*/ 94669 w 130198"/>
                <a:gd name="T7" fmla="*/ 0 h 100799"/>
                <a:gd name="T8" fmla="*/ 58799 w 130198"/>
                <a:gd name="T9" fmla="*/ 25452 h 100799"/>
                <a:gd name="T10" fmla="*/ 0 w 130198"/>
                <a:gd name="T11" fmla="*/ 36456 h 100799"/>
                <a:gd name="T12" fmla="*/ 68030 w 130198"/>
                <a:gd name="T13" fmla="*/ 102816 h 100799"/>
                <a:gd name="T14" fmla="*/ 133729 w 130198"/>
                <a:gd name="T15" fmla="*/ 45066 h 1007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0198" h="100799">
                  <a:moveTo>
                    <a:pt x="127721" y="36834"/>
                  </a:moveTo>
                  <a:cubicBezTo>
                    <a:pt x="127511" y="36540"/>
                    <a:pt x="122891" y="30114"/>
                    <a:pt x="117263" y="21756"/>
                  </a:cubicBezTo>
                  <a:cubicBezTo>
                    <a:pt x="112641" y="14175"/>
                    <a:pt x="106508" y="7627"/>
                    <a:pt x="99245" y="2520"/>
                  </a:cubicBezTo>
                  <a:cubicBezTo>
                    <a:pt x="97831" y="1491"/>
                    <a:pt x="96293" y="644"/>
                    <a:pt x="94667" y="0"/>
                  </a:cubicBezTo>
                  <a:cubicBezTo>
                    <a:pt x="87191" y="5670"/>
                    <a:pt x="67955" y="20118"/>
                    <a:pt x="58799" y="25452"/>
                  </a:cubicBezTo>
                  <a:cubicBezTo>
                    <a:pt x="44268" y="33852"/>
                    <a:pt x="17766" y="36078"/>
                    <a:pt x="0" y="36456"/>
                  </a:cubicBezTo>
                  <a:cubicBezTo>
                    <a:pt x="460" y="73566"/>
                    <a:pt x="30917" y="103277"/>
                    <a:pt x="68028" y="102816"/>
                  </a:cubicBezTo>
                  <a:cubicBezTo>
                    <a:pt x="101174" y="102405"/>
                    <a:pt x="129069" y="77885"/>
                    <a:pt x="133727" y="45066"/>
                  </a:cubicBezTo>
                  <a:lnTo>
                    <a:pt x="127721" y="36834"/>
                  </a:lnTo>
                  <a:close/>
                </a:path>
              </a:pathLst>
            </a:custGeom>
            <a:solidFill>
              <a:schemeClr val="bg2"/>
            </a:solidFill>
            <a:ln>
              <a:noFill/>
            </a:ln>
            <a:extLst>
              <a:ext uri="{91240B29-F687-4F45-9708-019B960494DF}">
                <a14:hiddenLine xmlns:a14="http://schemas.microsoft.com/office/drawing/2010/main" w="4167" cap="flat">
                  <a:solidFill>
                    <a:srgbClr val="000000"/>
                  </a:solidFill>
                  <a:prstDash val="solid"/>
                  <a:miter lim="800000"/>
                  <a:headEnd/>
                  <a:tailEnd/>
                </a14:hiddenLine>
              </a:ext>
            </a:extLst>
          </p:spPr>
          <p:txBody>
            <a:bodyPr anchor="ctr"/>
            <a:lstStyle/>
            <a:p>
              <a:endParaRPr lang="en-US"/>
            </a:p>
          </p:txBody>
        </p:sp>
      </p:grpSp>
      <p:pic>
        <p:nvPicPr>
          <p:cNvPr id="2" name="Content Placeholder 4" descr="A close up of a logo&#10;&#10;Description automatically generated">
            <a:extLst>
              <a:ext uri="{FF2B5EF4-FFF2-40B4-BE49-F238E27FC236}">
                <a16:creationId xmlns:a16="http://schemas.microsoft.com/office/drawing/2014/main" id="{708EC828-7EE6-A3BA-DA16-C0F2D7F02E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66" y="1509445"/>
            <a:ext cx="1770327" cy="1770327"/>
          </a:xfrm>
          <a:prstGeom prst="rect">
            <a:avLst/>
          </a:prstGeom>
        </p:spPr>
      </p:pic>
      <p:sp>
        <p:nvSpPr>
          <p:cNvPr id="7" name="Rectangle 6">
            <a:extLst>
              <a:ext uri="{FF2B5EF4-FFF2-40B4-BE49-F238E27FC236}">
                <a16:creationId xmlns:a16="http://schemas.microsoft.com/office/drawing/2014/main" id="{108F0B52-AA84-3CBA-38FC-46D36E9FE9D4}"/>
              </a:ext>
            </a:extLst>
          </p:cNvPr>
          <p:cNvSpPr/>
          <p:nvPr/>
        </p:nvSpPr>
        <p:spPr>
          <a:xfrm>
            <a:off x="1974745" y="1697853"/>
            <a:ext cx="3243465" cy="1071547"/>
          </a:xfrm>
          <a:custGeom>
            <a:avLst/>
            <a:gdLst>
              <a:gd name="connsiteX0" fmla="*/ 0 w 3243465"/>
              <a:gd name="connsiteY0" fmla="*/ 0 h 1071547"/>
              <a:gd name="connsiteX1" fmla="*/ 551389 w 3243465"/>
              <a:gd name="connsiteY1" fmla="*/ 0 h 1071547"/>
              <a:gd name="connsiteX2" fmla="*/ 1167647 w 3243465"/>
              <a:gd name="connsiteY2" fmla="*/ 0 h 1071547"/>
              <a:gd name="connsiteX3" fmla="*/ 1719036 w 3243465"/>
              <a:gd name="connsiteY3" fmla="*/ 0 h 1071547"/>
              <a:gd name="connsiteX4" fmla="*/ 2270426 w 3243465"/>
              <a:gd name="connsiteY4" fmla="*/ 0 h 1071547"/>
              <a:gd name="connsiteX5" fmla="*/ 3243465 w 3243465"/>
              <a:gd name="connsiteY5" fmla="*/ 0 h 1071547"/>
              <a:gd name="connsiteX6" fmla="*/ 3243465 w 3243465"/>
              <a:gd name="connsiteY6" fmla="*/ 535774 h 1071547"/>
              <a:gd name="connsiteX7" fmla="*/ 3243465 w 3243465"/>
              <a:gd name="connsiteY7" fmla="*/ 1071547 h 1071547"/>
              <a:gd name="connsiteX8" fmla="*/ 2692076 w 3243465"/>
              <a:gd name="connsiteY8" fmla="*/ 1071547 h 1071547"/>
              <a:gd name="connsiteX9" fmla="*/ 2010948 w 3243465"/>
              <a:gd name="connsiteY9" fmla="*/ 1071547 h 1071547"/>
              <a:gd name="connsiteX10" fmla="*/ 1329821 w 3243465"/>
              <a:gd name="connsiteY10" fmla="*/ 1071547 h 1071547"/>
              <a:gd name="connsiteX11" fmla="*/ 778432 w 3243465"/>
              <a:gd name="connsiteY11" fmla="*/ 1071547 h 1071547"/>
              <a:gd name="connsiteX12" fmla="*/ 0 w 3243465"/>
              <a:gd name="connsiteY12" fmla="*/ 1071547 h 1071547"/>
              <a:gd name="connsiteX13" fmla="*/ 0 w 3243465"/>
              <a:gd name="connsiteY13" fmla="*/ 514343 h 1071547"/>
              <a:gd name="connsiteX14" fmla="*/ 0 w 3243465"/>
              <a:gd name="connsiteY14" fmla="*/ 0 h 107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43465" h="1071547" fill="none" extrusionOk="0">
                <a:moveTo>
                  <a:pt x="0" y="0"/>
                </a:moveTo>
                <a:cubicBezTo>
                  <a:pt x="173274" y="17018"/>
                  <a:pt x="295525" y="3514"/>
                  <a:pt x="551389" y="0"/>
                </a:cubicBezTo>
                <a:cubicBezTo>
                  <a:pt x="807253" y="-3514"/>
                  <a:pt x="1036279" y="-23356"/>
                  <a:pt x="1167647" y="0"/>
                </a:cubicBezTo>
                <a:cubicBezTo>
                  <a:pt x="1299015" y="23356"/>
                  <a:pt x="1514009" y="20563"/>
                  <a:pt x="1719036" y="0"/>
                </a:cubicBezTo>
                <a:cubicBezTo>
                  <a:pt x="1924063" y="-20563"/>
                  <a:pt x="2118115" y="23578"/>
                  <a:pt x="2270426" y="0"/>
                </a:cubicBezTo>
                <a:cubicBezTo>
                  <a:pt x="2422737" y="-23578"/>
                  <a:pt x="2943960" y="-38868"/>
                  <a:pt x="3243465" y="0"/>
                </a:cubicBezTo>
                <a:cubicBezTo>
                  <a:pt x="3240978" y="234755"/>
                  <a:pt x="3247729" y="356745"/>
                  <a:pt x="3243465" y="535774"/>
                </a:cubicBezTo>
                <a:cubicBezTo>
                  <a:pt x="3239201" y="714803"/>
                  <a:pt x="3219277" y="807441"/>
                  <a:pt x="3243465" y="1071547"/>
                </a:cubicBezTo>
                <a:cubicBezTo>
                  <a:pt x="3100814" y="1084987"/>
                  <a:pt x="2894417" y="1064823"/>
                  <a:pt x="2692076" y="1071547"/>
                </a:cubicBezTo>
                <a:cubicBezTo>
                  <a:pt x="2489735" y="1078271"/>
                  <a:pt x="2288383" y="1088683"/>
                  <a:pt x="2010948" y="1071547"/>
                </a:cubicBezTo>
                <a:cubicBezTo>
                  <a:pt x="1733513" y="1054411"/>
                  <a:pt x="1583907" y="1105367"/>
                  <a:pt x="1329821" y="1071547"/>
                </a:cubicBezTo>
                <a:cubicBezTo>
                  <a:pt x="1075735" y="1037727"/>
                  <a:pt x="999290" y="1079581"/>
                  <a:pt x="778432" y="1071547"/>
                </a:cubicBezTo>
                <a:cubicBezTo>
                  <a:pt x="557574" y="1063513"/>
                  <a:pt x="210344" y="1040832"/>
                  <a:pt x="0" y="1071547"/>
                </a:cubicBezTo>
                <a:cubicBezTo>
                  <a:pt x="19884" y="935039"/>
                  <a:pt x="-15338" y="653338"/>
                  <a:pt x="0" y="514343"/>
                </a:cubicBezTo>
                <a:cubicBezTo>
                  <a:pt x="15338" y="375348"/>
                  <a:pt x="-22356" y="217250"/>
                  <a:pt x="0" y="0"/>
                </a:cubicBezTo>
                <a:close/>
              </a:path>
              <a:path w="3243465" h="1071547" stroke="0" extrusionOk="0">
                <a:moveTo>
                  <a:pt x="0" y="0"/>
                </a:moveTo>
                <a:cubicBezTo>
                  <a:pt x="242297" y="-33117"/>
                  <a:pt x="443422" y="-5405"/>
                  <a:pt x="713562" y="0"/>
                </a:cubicBezTo>
                <a:cubicBezTo>
                  <a:pt x="983702" y="5405"/>
                  <a:pt x="1251812" y="-25394"/>
                  <a:pt x="1394690" y="0"/>
                </a:cubicBezTo>
                <a:cubicBezTo>
                  <a:pt x="1537568" y="25394"/>
                  <a:pt x="1937685" y="-5742"/>
                  <a:pt x="2108252" y="0"/>
                </a:cubicBezTo>
                <a:cubicBezTo>
                  <a:pt x="2278819" y="5742"/>
                  <a:pt x="2796705" y="54891"/>
                  <a:pt x="3243465" y="0"/>
                </a:cubicBezTo>
                <a:cubicBezTo>
                  <a:pt x="3217478" y="190081"/>
                  <a:pt x="3270547" y="280529"/>
                  <a:pt x="3243465" y="546489"/>
                </a:cubicBezTo>
                <a:cubicBezTo>
                  <a:pt x="3216383" y="812449"/>
                  <a:pt x="3251939" y="847965"/>
                  <a:pt x="3243465" y="1071547"/>
                </a:cubicBezTo>
                <a:cubicBezTo>
                  <a:pt x="3002411" y="1080670"/>
                  <a:pt x="2872748" y="1044962"/>
                  <a:pt x="2594772" y="1071547"/>
                </a:cubicBezTo>
                <a:cubicBezTo>
                  <a:pt x="2316796" y="1098132"/>
                  <a:pt x="2111132" y="1066319"/>
                  <a:pt x="1946079" y="1071547"/>
                </a:cubicBezTo>
                <a:cubicBezTo>
                  <a:pt x="1781026" y="1076775"/>
                  <a:pt x="1517670" y="1061671"/>
                  <a:pt x="1297386" y="1071547"/>
                </a:cubicBezTo>
                <a:cubicBezTo>
                  <a:pt x="1077102" y="1081423"/>
                  <a:pt x="824073" y="1095736"/>
                  <a:pt x="616258" y="1071547"/>
                </a:cubicBezTo>
                <a:cubicBezTo>
                  <a:pt x="408443" y="1047358"/>
                  <a:pt x="238667" y="1058655"/>
                  <a:pt x="0" y="1071547"/>
                </a:cubicBezTo>
                <a:cubicBezTo>
                  <a:pt x="24018" y="929110"/>
                  <a:pt x="17121" y="704808"/>
                  <a:pt x="0" y="514343"/>
                </a:cubicBezTo>
                <a:cubicBezTo>
                  <a:pt x="-17121" y="323878"/>
                  <a:pt x="3771" y="250040"/>
                  <a:pt x="0" y="0"/>
                </a:cubicBezTo>
                <a:close/>
              </a:path>
            </a:pathLst>
          </a:custGeom>
          <a:ln w="38100">
            <a:extLst>
              <a:ext uri="{C807C97D-BFC1-408E-A445-0C87EB9F89A2}">
                <ask:lineSketchStyleProps xmlns:ask="http://schemas.microsoft.com/office/drawing/2018/sketchyshapes" sd="2075847911">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Logan County </a:t>
            </a:r>
          </a:p>
          <a:p>
            <a:pPr algn="ctr"/>
            <a:r>
              <a:rPr lang="en-US" b="1" dirty="0"/>
              <a:t>Water Tower </a:t>
            </a:r>
          </a:p>
          <a:p>
            <a:pPr algn="ctr"/>
            <a:r>
              <a:rPr lang="en-US" b="1" dirty="0"/>
              <a:t>Assessed as Personal Property prior to 1979</a:t>
            </a:r>
          </a:p>
        </p:txBody>
      </p:sp>
      <p:sp>
        <p:nvSpPr>
          <p:cNvPr id="9" name="Rectangle 8">
            <a:extLst>
              <a:ext uri="{FF2B5EF4-FFF2-40B4-BE49-F238E27FC236}">
                <a16:creationId xmlns:a16="http://schemas.microsoft.com/office/drawing/2014/main" id="{113267EE-573E-4CC4-6080-8BA9E070B36B}"/>
              </a:ext>
            </a:extLst>
          </p:cNvPr>
          <p:cNvSpPr/>
          <p:nvPr/>
        </p:nvSpPr>
        <p:spPr>
          <a:xfrm>
            <a:off x="8157288" y="3668462"/>
            <a:ext cx="3391024" cy="1595904"/>
          </a:xfrm>
          <a:custGeom>
            <a:avLst/>
            <a:gdLst>
              <a:gd name="connsiteX0" fmla="*/ 0 w 3391024"/>
              <a:gd name="connsiteY0" fmla="*/ 0 h 1595904"/>
              <a:gd name="connsiteX1" fmla="*/ 644295 w 3391024"/>
              <a:gd name="connsiteY1" fmla="*/ 0 h 1595904"/>
              <a:gd name="connsiteX2" fmla="*/ 1220769 w 3391024"/>
              <a:gd name="connsiteY2" fmla="*/ 0 h 1595904"/>
              <a:gd name="connsiteX3" fmla="*/ 1966794 w 3391024"/>
              <a:gd name="connsiteY3" fmla="*/ 0 h 1595904"/>
              <a:gd name="connsiteX4" fmla="*/ 2644999 w 3391024"/>
              <a:gd name="connsiteY4" fmla="*/ 0 h 1595904"/>
              <a:gd name="connsiteX5" fmla="*/ 3391024 w 3391024"/>
              <a:gd name="connsiteY5" fmla="*/ 0 h 1595904"/>
              <a:gd name="connsiteX6" fmla="*/ 3391024 w 3391024"/>
              <a:gd name="connsiteY6" fmla="*/ 531968 h 1595904"/>
              <a:gd name="connsiteX7" fmla="*/ 3391024 w 3391024"/>
              <a:gd name="connsiteY7" fmla="*/ 1047977 h 1595904"/>
              <a:gd name="connsiteX8" fmla="*/ 3391024 w 3391024"/>
              <a:gd name="connsiteY8" fmla="*/ 1595904 h 1595904"/>
              <a:gd name="connsiteX9" fmla="*/ 2746729 w 3391024"/>
              <a:gd name="connsiteY9" fmla="*/ 1595904 h 1595904"/>
              <a:gd name="connsiteX10" fmla="*/ 2170255 w 3391024"/>
              <a:gd name="connsiteY10" fmla="*/ 1595904 h 1595904"/>
              <a:gd name="connsiteX11" fmla="*/ 1424230 w 3391024"/>
              <a:gd name="connsiteY11" fmla="*/ 1595904 h 1595904"/>
              <a:gd name="connsiteX12" fmla="*/ 678205 w 3391024"/>
              <a:gd name="connsiteY12" fmla="*/ 1595904 h 1595904"/>
              <a:gd name="connsiteX13" fmla="*/ 0 w 3391024"/>
              <a:gd name="connsiteY13" fmla="*/ 1595904 h 1595904"/>
              <a:gd name="connsiteX14" fmla="*/ 0 w 3391024"/>
              <a:gd name="connsiteY14" fmla="*/ 1032018 h 1595904"/>
              <a:gd name="connsiteX15" fmla="*/ 0 w 3391024"/>
              <a:gd name="connsiteY15" fmla="*/ 516009 h 1595904"/>
              <a:gd name="connsiteX16" fmla="*/ 0 w 3391024"/>
              <a:gd name="connsiteY16" fmla="*/ 0 h 159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91024" h="1595904" fill="none" extrusionOk="0">
                <a:moveTo>
                  <a:pt x="0" y="0"/>
                </a:moveTo>
                <a:cubicBezTo>
                  <a:pt x="225423" y="23989"/>
                  <a:pt x="358534" y="-14957"/>
                  <a:pt x="644295" y="0"/>
                </a:cubicBezTo>
                <a:cubicBezTo>
                  <a:pt x="930057" y="14957"/>
                  <a:pt x="1067170" y="-24584"/>
                  <a:pt x="1220769" y="0"/>
                </a:cubicBezTo>
                <a:cubicBezTo>
                  <a:pt x="1374368" y="24584"/>
                  <a:pt x="1601831" y="-7247"/>
                  <a:pt x="1966794" y="0"/>
                </a:cubicBezTo>
                <a:cubicBezTo>
                  <a:pt x="2331757" y="7247"/>
                  <a:pt x="2328857" y="963"/>
                  <a:pt x="2644999" y="0"/>
                </a:cubicBezTo>
                <a:cubicBezTo>
                  <a:pt x="2961142" y="-963"/>
                  <a:pt x="3112759" y="-18689"/>
                  <a:pt x="3391024" y="0"/>
                </a:cubicBezTo>
                <a:cubicBezTo>
                  <a:pt x="3404530" y="183272"/>
                  <a:pt x="3384974" y="382992"/>
                  <a:pt x="3391024" y="531968"/>
                </a:cubicBezTo>
                <a:cubicBezTo>
                  <a:pt x="3397074" y="680944"/>
                  <a:pt x="3367007" y="830095"/>
                  <a:pt x="3391024" y="1047977"/>
                </a:cubicBezTo>
                <a:cubicBezTo>
                  <a:pt x="3415041" y="1265859"/>
                  <a:pt x="3382602" y="1413179"/>
                  <a:pt x="3391024" y="1595904"/>
                </a:cubicBezTo>
                <a:cubicBezTo>
                  <a:pt x="3229457" y="1606757"/>
                  <a:pt x="2989228" y="1579859"/>
                  <a:pt x="2746729" y="1595904"/>
                </a:cubicBezTo>
                <a:cubicBezTo>
                  <a:pt x="2504231" y="1611949"/>
                  <a:pt x="2380307" y="1622385"/>
                  <a:pt x="2170255" y="1595904"/>
                </a:cubicBezTo>
                <a:cubicBezTo>
                  <a:pt x="1960203" y="1569423"/>
                  <a:pt x="1619993" y="1565524"/>
                  <a:pt x="1424230" y="1595904"/>
                </a:cubicBezTo>
                <a:cubicBezTo>
                  <a:pt x="1228468" y="1626284"/>
                  <a:pt x="864385" y="1626851"/>
                  <a:pt x="678205" y="1595904"/>
                </a:cubicBezTo>
                <a:cubicBezTo>
                  <a:pt x="492026" y="1564957"/>
                  <a:pt x="180802" y="1623636"/>
                  <a:pt x="0" y="1595904"/>
                </a:cubicBezTo>
                <a:cubicBezTo>
                  <a:pt x="5177" y="1322243"/>
                  <a:pt x="6528" y="1285159"/>
                  <a:pt x="0" y="1032018"/>
                </a:cubicBezTo>
                <a:cubicBezTo>
                  <a:pt x="-6528" y="778877"/>
                  <a:pt x="19343" y="623868"/>
                  <a:pt x="0" y="516009"/>
                </a:cubicBezTo>
                <a:cubicBezTo>
                  <a:pt x="-19343" y="408150"/>
                  <a:pt x="16759" y="254051"/>
                  <a:pt x="0" y="0"/>
                </a:cubicBezTo>
                <a:close/>
              </a:path>
              <a:path w="3391024" h="1595904" stroke="0" extrusionOk="0">
                <a:moveTo>
                  <a:pt x="0" y="0"/>
                </a:moveTo>
                <a:cubicBezTo>
                  <a:pt x="324197" y="14580"/>
                  <a:pt x="539400" y="-13009"/>
                  <a:pt x="746025" y="0"/>
                </a:cubicBezTo>
                <a:cubicBezTo>
                  <a:pt x="952651" y="13009"/>
                  <a:pt x="1248472" y="26713"/>
                  <a:pt x="1458140" y="0"/>
                </a:cubicBezTo>
                <a:cubicBezTo>
                  <a:pt x="1667808" y="-26713"/>
                  <a:pt x="1904171" y="-29167"/>
                  <a:pt x="2204166" y="0"/>
                </a:cubicBezTo>
                <a:cubicBezTo>
                  <a:pt x="2504161" y="29167"/>
                  <a:pt x="2942175" y="-22945"/>
                  <a:pt x="3391024" y="0"/>
                </a:cubicBezTo>
                <a:cubicBezTo>
                  <a:pt x="3398160" y="250945"/>
                  <a:pt x="3405084" y="306693"/>
                  <a:pt x="3391024" y="547927"/>
                </a:cubicBezTo>
                <a:cubicBezTo>
                  <a:pt x="3376964" y="789161"/>
                  <a:pt x="3405206" y="931492"/>
                  <a:pt x="3391024" y="1111813"/>
                </a:cubicBezTo>
                <a:cubicBezTo>
                  <a:pt x="3376842" y="1292134"/>
                  <a:pt x="3374216" y="1374359"/>
                  <a:pt x="3391024" y="1595904"/>
                </a:cubicBezTo>
                <a:cubicBezTo>
                  <a:pt x="3116394" y="1624001"/>
                  <a:pt x="2993075" y="1620578"/>
                  <a:pt x="2814550" y="1595904"/>
                </a:cubicBezTo>
                <a:cubicBezTo>
                  <a:pt x="2636025" y="1571230"/>
                  <a:pt x="2450932" y="1591106"/>
                  <a:pt x="2136345" y="1595904"/>
                </a:cubicBezTo>
                <a:cubicBezTo>
                  <a:pt x="1821759" y="1600702"/>
                  <a:pt x="1619619" y="1621276"/>
                  <a:pt x="1424230" y="1595904"/>
                </a:cubicBezTo>
                <a:cubicBezTo>
                  <a:pt x="1228842" y="1570532"/>
                  <a:pt x="1053459" y="1626701"/>
                  <a:pt x="712115" y="1595904"/>
                </a:cubicBezTo>
                <a:cubicBezTo>
                  <a:pt x="370772" y="1565107"/>
                  <a:pt x="354210" y="1621046"/>
                  <a:pt x="0" y="1595904"/>
                </a:cubicBezTo>
                <a:cubicBezTo>
                  <a:pt x="-3316" y="1469837"/>
                  <a:pt x="-22458" y="1237902"/>
                  <a:pt x="0" y="1047977"/>
                </a:cubicBezTo>
                <a:cubicBezTo>
                  <a:pt x="22458" y="858052"/>
                  <a:pt x="10492" y="792886"/>
                  <a:pt x="0" y="563886"/>
                </a:cubicBezTo>
                <a:cubicBezTo>
                  <a:pt x="-10492" y="334886"/>
                  <a:pt x="27981" y="160581"/>
                  <a:pt x="0" y="0"/>
                </a:cubicBezTo>
                <a:close/>
              </a:path>
            </a:pathLst>
          </a:custGeom>
          <a:solidFill>
            <a:srgbClr val="89C343"/>
          </a:solidFill>
          <a:ln w="38100">
            <a:solidFill>
              <a:srgbClr val="00B050"/>
            </a:solidFill>
            <a:extLst>
              <a:ext uri="{C807C97D-BFC1-408E-A445-0C87EB9F89A2}">
                <ask:lineSketchStyleProps xmlns:ask="http://schemas.microsoft.com/office/drawing/2018/sketchyshapes" sd="2075847911">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a:p>
            <a:pPr algn="ctr"/>
            <a:r>
              <a:rPr lang="en-US" b="1" dirty="0"/>
              <a:t>Sangamon County </a:t>
            </a:r>
          </a:p>
          <a:p>
            <a:pPr algn="ctr"/>
            <a:r>
              <a:rPr lang="en-US" b="1" dirty="0"/>
              <a:t>New, Better Water Tower in 2006</a:t>
            </a:r>
          </a:p>
          <a:p>
            <a:pPr algn="ctr"/>
            <a:r>
              <a:rPr lang="en-US" b="1" dirty="0"/>
              <a:t>Still Treated as </a:t>
            </a:r>
            <a:br>
              <a:rPr lang="en-US" b="1" dirty="0"/>
            </a:br>
            <a:r>
              <a:rPr lang="en-US" b="1" dirty="0"/>
              <a:t>Real Property (assessed)</a:t>
            </a:r>
          </a:p>
          <a:p>
            <a:pPr algn="ctr"/>
            <a:endParaRPr lang="en-US" b="1" dirty="0"/>
          </a:p>
        </p:txBody>
      </p:sp>
      <p:pic>
        <p:nvPicPr>
          <p:cNvPr id="10" name="Content Placeholder 4" descr="A close up of a logo&#10;&#10;Description automatically generated">
            <a:extLst>
              <a:ext uri="{FF2B5EF4-FFF2-40B4-BE49-F238E27FC236}">
                <a16:creationId xmlns:a16="http://schemas.microsoft.com/office/drawing/2014/main" id="{A51F1FFE-8825-FE2F-E612-BFAC85831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66" y="3429000"/>
            <a:ext cx="1770327" cy="1770327"/>
          </a:xfrm>
          <a:prstGeom prst="rect">
            <a:avLst/>
          </a:prstGeom>
        </p:spPr>
      </p:pic>
      <p:sp>
        <p:nvSpPr>
          <p:cNvPr id="11" name="Rectangle 10">
            <a:extLst>
              <a:ext uri="{FF2B5EF4-FFF2-40B4-BE49-F238E27FC236}">
                <a16:creationId xmlns:a16="http://schemas.microsoft.com/office/drawing/2014/main" id="{4CC1D051-3E2F-523F-2ABB-8167AA486285}"/>
              </a:ext>
            </a:extLst>
          </p:cNvPr>
          <p:cNvSpPr/>
          <p:nvPr/>
        </p:nvSpPr>
        <p:spPr>
          <a:xfrm>
            <a:off x="8231067" y="1593634"/>
            <a:ext cx="3243465" cy="1751175"/>
          </a:xfrm>
          <a:custGeom>
            <a:avLst/>
            <a:gdLst>
              <a:gd name="connsiteX0" fmla="*/ 0 w 3243465"/>
              <a:gd name="connsiteY0" fmla="*/ 0 h 1751175"/>
              <a:gd name="connsiteX1" fmla="*/ 616258 w 3243465"/>
              <a:gd name="connsiteY1" fmla="*/ 0 h 1751175"/>
              <a:gd name="connsiteX2" fmla="*/ 1167647 w 3243465"/>
              <a:gd name="connsiteY2" fmla="*/ 0 h 1751175"/>
              <a:gd name="connsiteX3" fmla="*/ 1881210 w 3243465"/>
              <a:gd name="connsiteY3" fmla="*/ 0 h 1751175"/>
              <a:gd name="connsiteX4" fmla="*/ 2529903 w 3243465"/>
              <a:gd name="connsiteY4" fmla="*/ 0 h 1751175"/>
              <a:gd name="connsiteX5" fmla="*/ 3243465 w 3243465"/>
              <a:gd name="connsiteY5" fmla="*/ 0 h 1751175"/>
              <a:gd name="connsiteX6" fmla="*/ 3243465 w 3243465"/>
              <a:gd name="connsiteY6" fmla="*/ 583725 h 1751175"/>
              <a:gd name="connsiteX7" fmla="*/ 3243465 w 3243465"/>
              <a:gd name="connsiteY7" fmla="*/ 1149938 h 1751175"/>
              <a:gd name="connsiteX8" fmla="*/ 3243465 w 3243465"/>
              <a:gd name="connsiteY8" fmla="*/ 1751175 h 1751175"/>
              <a:gd name="connsiteX9" fmla="*/ 2627207 w 3243465"/>
              <a:gd name="connsiteY9" fmla="*/ 1751175 h 1751175"/>
              <a:gd name="connsiteX10" fmla="*/ 2075818 w 3243465"/>
              <a:gd name="connsiteY10" fmla="*/ 1751175 h 1751175"/>
              <a:gd name="connsiteX11" fmla="*/ 1362255 w 3243465"/>
              <a:gd name="connsiteY11" fmla="*/ 1751175 h 1751175"/>
              <a:gd name="connsiteX12" fmla="*/ 648693 w 3243465"/>
              <a:gd name="connsiteY12" fmla="*/ 1751175 h 1751175"/>
              <a:gd name="connsiteX13" fmla="*/ 0 w 3243465"/>
              <a:gd name="connsiteY13" fmla="*/ 1751175 h 1751175"/>
              <a:gd name="connsiteX14" fmla="*/ 0 w 3243465"/>
              <a:gd name="connsiteY14" fmla="*/ 1132427 h 1751175"/>
              <a:gd name="connsiteX15" fmla="*/ 0 w 3243465"/>
              <a:gd name="connsiteY15" fmla="*/ 566213 h 1751175"/>
              <a:gd name="connsiteX16" fmla="*/ 0 w 3243465"/>
              <a:gd name="connsiteY16" fmla="*/ 0 h 175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43465" h="1751175" fill="none" extrusionOk="0">
                <a:moveTo>
                  <a:pt x="0" y="0"/>
                </a:moveTo>
                <a:cubicBezTo>
                  <a:pt x="185445" y="-12141"/>
                  <a:pt x="438421" y="-1863"/>
                  <a:pt x="616258" y="0"/>
                </a:cubicBezTo>
                <a:cubicBezTo>
                  <a:pt x="794095" y="1863"/>
                  <a:pt x="1015908" y="-25304"/>
                  <a:pt x="1167647" y="0"/>
                </a:cubicBezTo>
                <a:cubicBezTo>
                  <a:pt x="1319386" y="25304"/>
                  <a:pt x="1642578" y="28195"/>
                  <a:pt x="1881210" y="0"/>
                </a:cubicBezTo>
                <a:cubicBezTo>
                  <a:pt x="2119842" y="-28195"/>
                  <a:pt x="2398464" y="-20445"/>
                  <a:pt x="2529903" y="0"/>
                </a:cubicBezTo>
                <a:cubicBezTo>
                  <a:pt x="2661342" y="20445"/>
                  <a:pt x="3041500" y="-25316"/>
                  <a:pt x="3243465" y="0"/>
                </a:cubicBezTo>
                <a:cubicBezTo>
                  <a:pt x="3265223" y="278324"/>
                  <a:pt x="3263067" y="318606"/>
                  <a:pt x="3243465" y="583725"/>
                </a:cubicBezTo>
                <a:cubicBezTo>
                  <a:pt x="3223863" y="848845"/>
                  <a:pt x="3244269" y="949538"/>
                  <a:pt x="3243465" y="1149938"/>
                </a:cubicBezTo>
                <a:cubicBezTo>
                  <a:pt x="3242661" y="1350338"/>
                  <a:pt x="3263234" y="1623077"/>
                  <a:pt x="3243465" y="1751175"/>
                </a:cubicBezTo>
                <a:cubicBezTo>
                  <a:pt x="3004789" y="1766915"/>
                  <a:pt x="2905349" y="1735400"/>
                  <a:pt x="2627207" y="1751175"/>
                </a:cubicBezTo>
                <a:cubicBezTo>
                  <a:pt x="2349065" y="1766950"/>
                  <a:pt x="2274085" y="1723767"/>
                  <a:pt x="2075818" y="1751175"/>
                </a:cubicBezTo>
                <a:cubicBezTo>
                  <a:pt x="1877551" y="1778583"/>
                  <a:pt x="1673465" y="1722636"/>
                  <a:pt x="1362255" y="1751175"/>
                </a:cubicBezTo>
                <a:cubicBezTo>
                  <a:pt x="1051045" y="1779714"/>
                  <a:pt x="977190" y="1760966"/>
                  <a:pt x="648693" y="1751175"/>
                </a:cubicBezTo>
                <a:cubicBezTo>
                  <a:pt x="320196" y="1741384"/>
                  <a:pt x="299014" y="1763844"/>
                  <a:pt x="0" y="1751175"/>
                </a:cubicBezTo>
                <a:cubicBezTo>
                  <a:pt x="-3905" y="1566357"/>
                  <a:pt x="-10212" y="1320205"/>
                  <a:pt x="0" y="1132427"/>
                </a:cubicBezTo>
                <a:cubicBezTo>
                  <a:pt x="10212" y="944649"/>
                  <a:pt x="8478" y="752293"/>
                  <a:pt x="0" y="566213"/>
                </a:cubicBezTo>
                <a:cubicBezTo>
                  <a:pt x="-8478" y="380133"/>
                  <a:pt x="-14239" y="269468"/>
                  <a:pt x="0" y="0"/>
                </a:cubicBezTo>
                <a:close/>
              </a:path>
              <a:path w="3243465" h="1751175" stroke="0" extrusionOk="0">
                <a:moveTo>
                  <a:pt x="0" y="0"/>
                </a:moveTo>
                <a:cubicBezTo>
                  <a:pt x="242297" y="-33117"/>
                  <a:pt x="443422" y="-5405"/>
                  <a:pt x="713562" y="0"/>
                </a:cubicBezTo>
                <a:cubicBezTo>
                  <a:pt x="983702" y="5405"/>
                  <a:pt x="1251812" y="-25394"/>
                  <a:pt x="1394690" y="0"/>
                </a:cubicBezTo>
                <a:cubicBezTo>
                  <a:pt x="1537568" y="25394"/>
                  <a:pt x="1937685" y="-5742"/>
                  <a:pt x="2108252" y="0"/>
                </a:cubicBezTo>
                <a:cubicBezTo>
                  <a:pt x="2278819" y="5742"/>
                  <a:pt x="2796705" y="54891"/>
                  <a:pt x="3243465" y="0"/>
                </a:cubicBezTo>
                <a:cubicBezTo>
                  <a:pt x="3257013" y="132476"/>
                  <a:pt x="3231304" y="409513"/>
                  <a:pt x="3243465" y="601237"/>
                </a:cubicBezTo>
                <a:cubicBezTo>
                  <a:pt x="3255626" y="792961"/>
                  <a:pt x="3221860" y="942378"/>
                  <a:pt x="3243465" y="1219985"/>
                </a:cubicBezTo>
                <a:cubicBezTo>
                  <a:pt x="3265070" y="1497592"/>
                  <a:pt x="3265380" y="1524604"/>
                  <a:pt x="3243465" y="1751175"/>
                </a:cubicBezTo>
                <a:cubicBezTo>
                  <a:pt x="2973931" y="1736695"/>
                  <a:pt x="2956855" y="1728057"/>
                  <a:pt x="2692076" y="1751175"/>
                </a:cubicBezTo>
                <a:cubicBezTo>
                  <a:pt x="2427297" y="1774293"/>
                  <a:pt x="2263667" y="1741299"/>
                  <a:pt x="2043383" y="1751175"/>
                </a:cubicBezTo>
                <a:cubicBezTo>
                  <a:pt x="1823099" y="1761051"/>
                  <a:pt x="1570070" y="1775364"/>
                  <a:pt x="1362255" y="1751175"/>
                </a:cubicBezTo>
                <a:cubicBezTo>
                  <a:pt x="1154440" y="1726986"/>
                  <a:pt x="822737" y="1743884"/>
                  <a:pt x="681128" y="1751175"/>
                </a:cubicBezTo>
                <a:cubicBezTo>
                  <a:pt x="539519" y="1758466"/>
                  <a:pt x="161549" y="1739613"/>
                  <a:pt x="0" y="1751175"/>
                </a:cubicBezTo>
                <a:cubicBezTo>
                  <a:pt x="-3222" y="1551132"/>
                  <a:pt x="-16685" y="1380728"/>
                  <a:pt x="0" y="1149938"/>
                </a:cubicBezTo>
                <a:cubicBezTo>
                  <a:pt x="16685" y="919148"/>
                  <a:pt x="24594" y="786531"/>
                  <a:pt x="0" y="618748"/>
                </a:cubicBezTo>
                <a:cubicBezTo>
                  <a:pt x="-24594" y="450965"/>
                  <a:pt x="25289" y="210527"/>
                  <a:pt x="0" y="0"/>
                </a:cubicBezTo>
                <a:close/>
              </a:path>
            </a:pathLst>
          </a:custGeom>
          <a:ln w="38100">
            <a:extLst>
              <a:ext uri="{C807C97D-BFC1-408E-A445-0C87EB9F89A2}">
                <ask:lineSketchStyleProps xmlns:ask="http://schemas.microsoft.com/office/drawing/2018/sketchyshapes" sd="2075847911">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Logan County </a:t>
            </a:r>
          </a:p>
          <a:p>
            <a:pPr algn="ctr"/>
            <a:r>
              <a:rPr lang="en-US" b="1" dirty="0"/>
              <a:t>New, Better Water Tower in 2006</a:t>
            </a:r>
          </a:p>
          <a:p>
            <a:pPr algn="ctr"/>
            <a:r>
              <a:rPr lang="en-US" b="1" dirty="0"/>
              <a:t>Still Treated as</a:t>
            </a:r>
          </a:p>
          <a:p>
            <a:pPr algn="ctr"/>
            <a:r>
              <a:rPr lang="en-US" b="1" dirty="0"/>
              <a:t>Personal Property (not assessed)</a:t>
            </a:r>
          </a:p>
        </p:txBody>
      </p:sp>
      <p:sp>
        <p:nvSpPr>
          <p:cNvPr id="5" name="Rectangle 4">
            <a:extLst>
              <a:ext uri="{FF2B5EF4-FFF2-40B4-BE49-F238E27FC236}">
                <a16:creationId xmlns:a16="http://schemas.microsoft.com/office/drawing/2014/main" id="{465B9C53-1D41-D941-17F0-94C84DB9B2E9}"/>
              </a:ext>
            </a:extLst>
          </p:cNvPr>
          <p:cNvSpPr/>
          <p:nvPr/>
        </p:nvSpPr>
        <p:spPr>
          <a:xfrm>
            <a:off x="1957411" y="3736783"/>
            <a:ext cx="3391024" cy="1154762"/>
          </a:xfrm>
          <a:custGeom>
            <a:avLst/>
            <a:gdLst>
              <a:gd name="connsiteX0" fmla="*/ 0 w 3391024"/>
              <a:gd name="connsiteY0" fmla="*/ 0 h 1154762"/>
              <a:gd name="connsiteX1" fmla="*/ 576474 w 3391024"/>
              <a:gd name="connsiteY1" fmla="*/ 0 h 1154762"/>
              <a:gd name="connsiteX2" fmla="*/ 1220769 w 3391024"/>
              <a:gd name="connsiteY2" fmla="*/ 0 h 1154762"/>
              <a:gd name="connsiteX3" fmla="*/ 1797243 w 3391024"/>
              <a:gd name="connsiteY3" fmla="*/ 0 h 1154762"/>
              <a:gd name="connsiteX4" fmla="*/ 2373717 w 3391024"/>
              <a:gd name="connsiteY4" fmla="*/ 0 h 1154762"/>
              <a:gd name="connsiteX5" fmla="*/ 3391024 w 3391024"/>
              <a:gd name="connsiteY5" fmla="*/ 0 h 1154762"/>
              <a:gd name="connsiteX6" fmla="*/ 3391024 w 3391024"/>
              <a:gd name="connsiteY6" fmla="*/ 577381 h 1154762"/>
              <a:gd name="connsiteX7" fmla="*/ 3391024 w 3391024"/>
              <a:gd name="connsiteY7" fmla="*/ 1154762 h 1154762"/>
              <a:gd name="connsiteX8" fmla="*/ 2814550 w 3391024"/>
              <a:gd name="connsiteY8" fmla="*/ 1154762 h 1154762"/>
              <a:gd name="connsiteX9" fmla="*/ 2102435 w 3391024"/>
              <a:gd name="connsiteY9" fmla="*/ 1154762 h 1154762"/>
              <a:gd name="connsiteX10" fmla="*/ 1390320 w 3391024"/>
              <a:gd name="connsiteY10" fmla="*/ 1154762 h 1154762"/>
              <a:gd name="connsiteX11" fmla="*/ 813846 w 3391024"/>
              <a:gd name="connsiteY11" fmla="*/ 1154762 h 1154762"/>
              <a:gd name="connsiteX12" fmla="*/ 0 w 3391024"/>
              <a:gd name="connsiteY12" fmla="*/ 1154762 h 1154762"/>
              <a:gd name="connsiteX13" fmla="*/ 0 w 3391024"/>
              <a:gd name="connsiteY13" fmla="*/ 554286 h 1154762"/>
              <a:gd name="connsiteX14" fmla="*/ 0 w 3391024"/>
              <a:gd name="connsiteY14" fmla="*/ 0 h 115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91024" h="1154762" fill="none" extrusionOk="0">
                <a:moveTo>
                  <a:pt x="0" y="0"/>
                </a:moveTo>
                <a:cubicBezTo>
                  <a:pt x="200525" y="15738"/>
                  <a:pt x="383368" y="1294"/>
                  <a:pt x="576474" y="0"/>
                </a:cubicBezTo>
                <a:cubicBezTo>
                  <a:pt x="769580" y="-1294"/>
                  <a:pt x="1005702" y="6510"/>
                  <a:pt x="1220769" y="0"/>
                </a:cubicBezTo>
                <a:cubicBezTo>
                  <a:pt x="1435836" y="-6510"/>
                  <a:pt x="1515110" y="-17868"/>
                  <a:pt x="1797243" y="0"/>
                </a:cubicBezTo>
                <a:cubicBezTo>
                  <a:pt x="2079376" y="17868"/>
                  <a:pt x="2220118" y="-24584"/>
                  <a:pt x="2373717" y="0"/>
                </a:cubicBezTo>
                <a:cubicBezTo>
                  <a:pt x="2527316" y="24584"/>
                  <a:pt x="3016371" y="12586"/>
                  <a:pt x="3391024" y="0"/>
                </a:cubicBezTo>
                <a:cubicBezTo>
                  <a:pt x="3401033" y="215131"/>
                  <a:pt x="3362885" y="324844"/>
                  <a:pt x="3391024" y="577381"/>
                </a:cubicBezTo>
                <a:cubicBezTo>
                  <a:pt x="3419163" y="829918"/>
                  <a:pt x="3415689" y="901969"/>
                  <a:pt x="3391024" y="1154762"/>
                </a:cubicBezTo>
                <a:cubicBezTo>
                  <a:pt x="3202567" y="1182226"/>
                  <a:pt x="3009465" y="1146693"/>
                  <a:pt x="2814550" y="1154762"/>
                </a:cubicBezTo>
                <a:cubicBezTo>
                  <a:pt x="2619635" y="1162831"/>
                  <a:pt x="2296794" y="1137676"/>
                  <a:pt x="2102435" y="1154762"/>
                </a:cubicBezTo>
                <a:cubicBezTo>
                  <a:pt x="1908077" y="1171848"/>
                  <a:pt x="1569117" y="1136195"/>
                  <a:pt x="1390320" y="1154762"/>
                </a:cubicBezTo>
                <a:cubicBezTo>
                  <a:pt x="1211524" y="1173329"/>
                  <a:pt x="991084" y="1174117"/>
                  <a:pt x="813846" y="1154762"/>
                </a:cubicBezTo>
                <a:cubicBezTo>
                  <a:pt x="636608" y="1135407"/>
                  <a:pt x="181838" y="1180665"/>
                  <a:pt x="0" y="1154762"/>
                </a:cubicBezTo>
                <a:cubicBezTo>
                  <a:pt x="2862" y="992071"/>
                  <a:pt x="3843" y="755179"/>
                  <a:pt x="0" y="554286"/>
                </a:cubicBezTo>
                <a:cubicBezTo>
                  <a:pt x="-3843" y="353393"/>
                  <a:pt x="23031" y="147132"/>
                  <a:pt x="0" y="0"/>
                </a:cubicBezTo>
                <a:close/>
              </a:path>
              <a:path w="3391024" h="1154762" stroke="0" extrusionOk="0">
                <a:moveTo>
                  <a:pt x="0" y="0"/>
                </a:moveTo>
                <a:cubicBezTo>
                  <a:pt x="324197" y="14580"/>
                  <a:pt x="539400" y="-13009"/>
                  <a:pt x="746025" y="0"/>
                </a:cubicBezTo>
                <a:cubicBezTo>
                  <a:pt x="952651" y="13009"/>
                  <a:pt x="1248472" y="26713"/>
                  <a:pt x="1458140" y="0"/>
                </a:cubicBezTo>
                <a:cubicBezTo>
                  <a:pt x="1667808" y="-26713"/>
                  <a:pt x="1904171" y="-29167"/>
                  <a:pt x="2204166" y="0"/>
                </a:cubicBezTo>
                <a:cubicBezTo>
                  <a:pt x="2504161" y="29167"/>
                  <a:pt x="2942175" y="-22945"/>
                  <a:pt x="3391024" y="0"/>
                </a:cubicBezTo>
                <a:cubicBezTo>
                  <a:pt x="3376044" y="240690"/>
                  <a:pt x="3399652" y="455740"/>
                  <a:pt x="3391024" y="588929"/>
                </a:cubicBezTo>
                <a:cubicBezTo>
                  <a:pt x="3382396" y="722118"/>
                  <a:pt x="3404234" y="880120"/>
                  <a:pt x="3391024" y="1154762"/>
                </a:cubicBezTo>
                <a:cubicBezTo>
                  <a:pt x="3251194" y="1120986"/>
                  <a:pt x="2919570" y="1158395"/>
                  <a:pt x="2712819" y="1154762"/>
                </a:cubicBezTo>
                <a:cubicBezTo>
                  <a:pt x="2506069" y="1151129"/>
                  <a:pt x="2283064" y="1137293"/>
                  <a:pt x="2034614" y="1154762"/>
                </a:cubicBezTo>
                <a:cubicBezTo>
                  <a:pt x="1786164" y="1172231"/>
                  <a:pt x="1665171" y="1146190"/>
                  <a:pt x="1356410" y="1154762"/>
                </a:cubicBezTo>
                <a:cubicBezTo>
                  <a:pt x="1047649" y="1163334"/>
                  <a:pt x="839684" y="1180134"/>
                  <a:pt x="644295" y="1154762"/>
                </a:cubicBezTo>
                <a:cubicBezTo>
                  <a:pt x="448907" y="1129390"/>
                  <a:pt x="138585" y="1129607"/>
                  <a:pt x="0" y="1154762"/>
                </a:cubicBezTo>
                <a:cubicBezTo>
                  <a:pt x="-13917" y="878522"/>
                  <a:pt x="-23910" y="680624"/>
                  <a:pt x="0" y="554286"/>
                </a:cubicBezTo>
                <a:cubicBezTo>
                  <a:pt x="23910" y="427948"/>
                  <a:pt x="21089" y="121169"/>
                  <a:pt x="0" y="0"/>
                </a:cubicBezTo>
                <a:close/>
              </a:path>
            </a:pathLst>
          </a:custGeom>
          <a:solidFill>
            <a:srgbClr val="89C343"/>
          </a:solidFill>
          <a:ln w="38100">
            <a:solidFill>
              <a:srgbClr val="00B050"/>
            </a:solidFill>
            <a:extLst>
              <a:ext uri="{C807C97D-BFC1-408E-A445-0C87EB9F89A2}">
                <ask:lineSketchStyleProps xmlns:ask="http://schemas.microsoft.com/office/drawing/2018/sketchyshapes" sd="2075847911">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a:p>
            <a:pPr algn="ctr"/>
            <a:r>
              <a:rPr lang="en-US" b="1" dirty="0"/>
              <a:t>Sangamon County </a:t>
            </a:r>
          </a:p>
          <a:p>
            <a:pPr algn="ctr"/>
            <a:r>
              <a:rPr lang="en-US" b="1" dirty="0"/>
              <a:t>Water Tower</a:t>
            </a:r>
          </a:p>
          <a:p>
            <a:pPr algn="ctr"/>
            <a:r>
              <a:rPr lang="en-US" b="1" dirty="0"/>
              <a:t>Assessed as Real Property prior to 1979</a:t>
            </a:r>
          </a:p>
          <a:p>
            <a:pPr algn="ctr"/>
            <a:endParaRPr lang="en-US" b="1" dirty="0"/>
          </a:p>
        </p:txBody>
      </p:sp>
      <p:pic>
        <p:nvPicPr>
          <p:cNvPr id="8" name="Content Placeholder 4" descr="A close up of a logo&#10;&#10;Description automatically generated">
            <a:extLst>
              <a:ext uri="{FF2B5EF4-FFF2-40B4-BE49-F238E27FC236}">
                <a16:creationId xmlns:a16="http://schemas.microsoft.com/office/drawing/2014/main" id="{647C846A-F084-42AC-058A-F7925FAF15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5478" y="3429000"/>
            <a:ext cx="1770327" cy="1770327"/>
          </a:xfrm>
          <a:prstGeom prst="rect">
            <a:avLst/>
          </a:prstGeom>
        </p:spPr>
      </p:pic>
      <p:pic>
        <p:nvPicPr>
          <p:cNvPr id="14" name="Content Placeholder 4" descr="A close up of a logo&#10;&#10;Description automatically generated">
            <a:extLst>
              <a:ext uri="{FF2B5EF4-FFF2-40B4-BE49-F238E27FC236}">
                <a16:creationId xmlns:a16="http://schemas.microsoft.com/office/drawing/2014/main" id="{C336F934-269F-208B-E097-CF9566D6E9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5478" y="1584059"/>
            <a:ext cx="1770327" cy="1770327"/>
          </a:xfrm>
          <a:prstGeom prst="rect">
            <a:avLst/>
          </a:prstGeom>
        </p:spPr>
      </p:pic>
      <p:sp>
        <p:nvSpPr>
          <p:cNvPr id="15" name="Explosion: 8 Points 14">
            <a:extLst>
              <a:ext uri="{FF2B5EF4-FFF2-40B4-BE49-F238E27FC236}">
                <a16:creationId xmlns:a16="http://schemas.microsoft.com/office/drawing/2014/main" id="{FCC634DD-798F-02AB-F9DC-793C7CE454C1}"/>
              </a:ext>
            </a:extLst>
          </p:cNvPr>
          <p:cNvSpPr/>
          <p:nvPr/>
        </p:nvSpPr>
        <p:spPr>
          <a:xfrm>
            <a:off x="6562984" y="1584059"/>
            <a:ext cx="457200" cy="457200"/>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Explosion: 8 Points 16">
            <a:extLst>
              <a:ext uri="{FF2B5EF4-FFF2-40B4-BE49-F238E27FC236}">
                <a16:creationId xmlns:a16="http://schemas.microsoft.com/office/drawing/2014/main" id="{A2185445-CDFD-3A7D-568D-D0A8624D2249}"/>
              </a:ext>
            </a:extLst>
          </p:cNvPr>
          <p:cNvSpPr/>
          <p:nvPr/>
        </p:nvSpPr>
        <p:spPr>
          <a:xfrm>
            <a:off x="6474013" y="3508183"/>
            <a:ext cx="457200" cy="457200"/>
          </a:xfrm>
          <a:prstGeom prst="irregularSeal1">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196302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accel="40000" decel="4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6" accel="40000" decel="4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accel="40000" decel="40000" fill="hold" grpId="0" nodeType="with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anim calcmode="lin" valueType="num">
                                      <p:cBhvr additive="base">
                                        <p:cTn id="15"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22">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accel="40000" decel="4000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1000" fill="hold"/>
                                        <p:tgtEl>
                                          <p:spTgt spid="40"/>
                                        </p:tgtEl>
                                        <p:attrNameLst>
                                          <p:attrName>ppt_x</p:attrName>
                                        </p:attrNameLst>
                                      </p:cBhvr>
                                      <p:tavLst>
                                        <p:tav tm="0">
                                          <p:val>
                                            <p:strVal val="#ppt_x"/>
                                          </p:val>
                                        </p:tav>
                                        <p:tav tm="100000">
                                          <p:val>
                                            <p:strVal val="#ppt_x"/>
                                          </p:val>
                                        </p:tav>
                                      </p:tavLst>
                                    </p:anim>
                                    <p:anim calcmode="lin" valueType="num">
                                      <p:cBhvr additive="base">
                                        <p:cTn id="20" dur="10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886C031-507E-096A-8120-6CFEB6FD5661}"/>
              </a:ext>
            </a:extLst>
          </p:cNvPr>
          <p:cNvSpPr>
            <a:spLocks noGrp="1"/>
          </p:cNvSpPr>
          <p:nvPr>
            <p:ph type="pic" sz="quarter" idx="10"/>
          </p:nvPr>
        </p:nvSpPr>
        <p:spPr/>
        <p:txBody>
          <a:bodyPr/>
          <a:lstStyle/>
          <a:p>
            <a:pPr eaLnBrk="1" hangingPunct="1">
              <a:defRPr/>
            </a:pPr>
            <a:endParaRPr lang="en-US"/>
          </a:p>
        </p:txBody>
      </p:sp>
      <p:sp>
        <p:nvSpPr>
          <p:cNvPr id="152" name="Rectangle 151">
            <a:extLst>
              <a:ext uri="{FF2B5EF4-FFF2-40B4-BE49-F238E27FC236}">
                <a16:creationId xmlns:a16="http://schemas.microsoft.com/office/drawing/2014/main" id="{E5B92577-CC30-F93A-1603-30CBA4B1A637}"/>
              </a:ext>
            </a:extLst>
          </p:cNvPr>
          <p:cNvSpPr/>
          <p:nvPr/>
        </p:nvSpPr>
        <p:spPr>
          <a:xfrm>
            <a:off x="0" y="0"/>
            <a:ext cx="12192000" cy="6858000"/>
          </a:xfrm>
          <a:prstGeom prst="rect">
            <a:avLst/>
          </a:prstGeom>
          <a:gradFill flip="none" rotWithShape="1">
            <a:gsLst>
              <a:gs pos="1000">
                <a:srgbClr val="008BCB"/>
              </a:gs>
              <a:gs pos="57628">
                <a:schemeClr val="accent2">
                  <a:alpha val="84000"/>
                </a:schemeClr>
              </a:gs>
              <a:gs pos="100000">
                <a:srgbClr val="89C34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50000"/>
              </a:lnSpc>
              <a:spcBef>
                <a:spcPts val="0"/>
              </a:spcBef>
              <a:spcAft>
                <a:spcPts val="0"/>
              </a:spcAft>
              <a:defRPr/>
            </a:pPr>
            <a:endParaRPr lang="en-ID"/>
          </a:p>
        </p:txBody>
      </p:sp>
      <p:sp>
        <p:nvSpPr>
          <p:cNvPr id="31750" name="Text Placeholder 1">
            <a:extLst>
              <a:ext uri="{FF2B5EF4-FFF2-40B4-BE49-F238E27FC236}">
                <a16:creationId xmlns:a16="http://schemas.microsoft.com/office/drawing/2014/main" id="{7B8B1771-DB88-F358-461A-153C785CE2BB}"/>
              </a:ext>
            </a:extLst>
          </p:cNvPr>
          <p:cNvSpPr>
            <a:spLocks noGrp="1" noChangeArrowheads="1"/>
          </p:cNvSpPr>
          <p:nvPr>
            <p:ph type="body" sz="quarter" idx="11"/>
          </p:nvPr>
        </p:nvSpPr>
        <p:spPr>
          <a:xfrm>
            <a:off x="4075113" y="2386013"/>
            <a:ext cx="4041775" cy="1816100"/>
          </a:xfrm>
        </p:spPr>
        <p:txBody>
          <a:bodyPr/>
          <a:lstStyle/>
          <a:p>
            <a:pPr eaLnBrk="1" hangingPunct="1"/>
            <a:r>
              <a:rPr lang="en-US" altLang="en-US" dirty="0">
                <a:solidFill>
                  <a:schemeClr val="bg1"/>
                </a:solidFill>
              </a:rPr>
              <a:t>Interpretation and Practice</a:t>
            </a:r>
          </a:p>
        </p:txBody>
      </p:sp>
    </p:spTree>
    <p:extLst>
      <p:ext uri="{BB962C8B-B14F-4D97-AF65-F5344CB8AC3E}">
        <p14:creationId xmlns:p14="http://schemas.microsoft.com/office/powerpoint/2010/main" val="2253077054"/>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9052CC1D-721F-01D6-36A1-0AF4ED055B48}"/>
              </a:ext>
            </a:extLst>
          </p:cNvPr>
          <p:cNvSpPr>
            <a:spLocks/>
          </p:cNvSpPr>
          <p:nvPr/>
        </p:nvSpPr>
        <p:spPr bwMode="auto">
          <a:xfrm rot="16200000" flipH="1">
            <a:off x="-18256" y="18256"/>
            <a:ext cx="573088" cy="536575"/>
          </a:xfrm>
          <a:custGeom>
            <a:avLst/>
            <a:gdLst>
              <a:gd name="T0" fmla="*/ 1990 w 1990"/>
              <a:gd name="T1" fmla="*/ 0 h 1873"/>
              <a:gd name="T2" fmla="*/ 1553 w 1990"/>
              <a:gd name="T3" fmla="*/ 1529 h 1873"/>
              <a:gd name="T4" fmla="*/ 0 w 1990"/>
              <a:gd name="T5" fmla="*/ 1873 h 1873"/>
              <a:gd name="T6" fmla="*/ 0 w 1990"/>
              <a:gd name="T7" fmla="*/ 0 h 1873"/>
              <a:gd name="T8" fmla="*/ 1990 w 1990"/>
              <a:gd name="T9" fmla="*/ 0 h 1873"/>
            </a:gdLst>
            <a:ahLst/>
            <a:cxnLst>
              <a:cxn ang="0">
                <a:pos x="T0" y="T1"/>
              </a:cxn>
              <a:cxn ang="0">
                <a:pos x="T2" y="T3"/>
              </a:cxn>
              <a:cxn ang="0">
                <a:pos x="T4" y="T5"/>
              </a:cxn>
              <a:cxn ang="0">
                <a:pos x="T6" y="T7"/>
              </a:cxn>
              <a:cxn ang="0">
                <a:pos x="T8" y="T9"/>
              </a:cxn>
            </a:cxnLst>
            <a:rect l="0" t="0" r="r" b="b"/>
            <a:pathLst>
              <a:path w="1990" h="1873">
                <a:moveTo>
                  <a:pt x="1990" y="0"/>
                </a:moveTo>
                <a:cubicBezTo>
                  <a:pt x="1990" y="0"/>
                  <a:pt x="1849" y="1259"/>
                  <a:pt x="1553" y="1529"/>
                </a:cubicBezTo>
                <a:cubicBezTo>
                  <a:pt x="1257" y="1799"/>
                  <a:pt x="0" y="1873"/>
                  <a:pt x="0" y="1873"/>
                </a:cubicBezTo>
                <a:cubicBezTo>
                  <a:pt x="0" y="0"/>
                  <a:pt x="0" y="0"/>
                  <a:pt x="0" y="0"/>
                </a:cubicBezTo>
                <a:lnTo>
                  <a:pt x="1990" y="0"/>
                </a:lnTo>
                <a:close/>
              </a:path>
            </a:pathLst>
          </a:custGeom>
          <a:gradFill>
            <a:gsLst>
              <a:gs pos="1000">
                <a:schemeClr val="accent1"/>
              </a:gs>
              <a:gs pos="100000">
                <a:schemeClr val="accent2"/>
              </a:gs>
            </a:gsLst>
            <a:lin ang="2700000" scaled="1"/>
          </a:gradFill>
          <a:ln>
            <a:noFill/>
          </a:ln>
        </p:spPr>
        <p:txBody>
          <a:bodyPr/>
          <a:lstStyle/>
          <a:p>
            <a:pPr eaLnBrk="1" fontAlgn="auto" hangingPunct="1">
              <a:spcBef>
                <a:spcPts val="0"/>
              </a:spcBef>
              <a:spcAft>
                <a:spcPts val="0"/>
              </a:spcAft>
              <a:defRPr/>
            </a:pPr>
            <a:endParaRPr lang="en-ID">
              <a:latin typeface="+mn-lt"/>
            </a:endParaRPr>
          </a:p>
        </p:txBody>
      </p:sp>
      <p:sp>
        <p:nvSpPr>
          <p:cNvPr id="4" name="Freeform 5">
            <a:extLst>
              <a:ext uri="{FF2B5EF4-FFF2-40B4-BE49-F238E27FC236}">
                <a16:creationId xmlns:a16="http://schemas.microsoft.com/office/drawing/2014/main" id="{31B3FE17-C33D-7465-5B9F-A2580A5600F1}"/>
              </a:ext>
            </a:extLst>
          </p:cNvPr>
          <p:cNvSpPr>
            <a:spLocks/>
          </p:cNvSpPr>
          <p:nvPr/>
        </p:nvSpPr>
        <p:spPr bwMode="auto">
          <a:xfrm rot="10800000">
            <a:off x="11185525" y="5915025"/>
            <a:ext cx="1006475" cy="942975"/>
          </a:xfrm>
          <a:custGeom>
            <a:avLst/>
            <a:gdLst>
              <a:gd name="T0" fmla="*/ 1990 w 1990"/>
              <a:gd name="T1" fmla="*/ 0 h 1873"/>
              <a:gd name="T2" fmla="*/ 1553 w 1990"/>
              <a:gd name="T3" fmla="*/ 1529 h 1873"/>
              <a:gd name="T4" fmla="*/ 0 w 1990"/>
              <a:gd name="T5" fmla="*/ 1873 h 1873"/>
              <a:gd name="T6" fmla="*/ 0 w 1990"/>
              <a:gd name="T7" fmla="*/ 0 h 1873"/>
              <a:gd name="T8" fmla="*/ 1990 w 1990"/>
              <a:gd name="T9" fmla="*/ 0 h 1873"/>
            </a:gdLst>
            <a:ahLst/>
            <a:cxnLst>
              <a:cxn ang="0">
                <a:pos x="T0" y="T1"/>
              </a:cxn>
              <a:cxn ang="0">
                <a:pos x="T2" y="T3"/>
              </a:cxn>
              <a:cxn ang="0">
                <a:pos x="T4" y="T5"/>
              </a:cxn>
              <a:cxn ang="0">
                <a:pos x="T6" y="T7"/>
              </a:cxn>
              <a:cxn ang="0">
                <a:pos x="T8" y="T9"/>
              </a:cxn>
            </a:cxnLst>
            <a:rect l="0" t="0" r="r" b="b"/>
            <a:pathLst>
              <a:path w="1990" h="1873">
                <a:moveTo>
                  <a:pt x="1990" y="0"/>
                </a:moveTo>
                <a:cubicBezTo>
                  <a:pt x="1990" y="0"/>
                  <a:pt x="1849" y="1259"/>
                  <a:pt x="1553" y="1529"/>
                </a:cubicBezTo>
                <a:cubicBezTo>
                  <a:pt x="1257" y="1799"/>
                  <a:pt x="0" y="1873"/>
                  <a:pt x="0" y="1873"/>
                </a:cubicBezTo>
                <a:cubicBezTo>
                  <a:pt x="0" y="0"/>
                  <a:pt x="0" y="0"/>
                  <a:pt x="0" y="0"/>
                </a:cubicBezTo>
                <a:lnTo>
                  <a:pt x="1990" y="0"/>
                </a:lnTo>
                <a:close/>
              </a:path>
            </a:pathLst>
          </a:custGeom>
          <a:gradFill>
            <a:gsLst>
              <a:gs pos="1000">
                <a:schemeClr val="accent1"/>
              </a:gs>
              <a:gs pos="100000">
                <a:schemeClr val="accent2"/>
              </a:gs>
            </a:gsLst>
            <a:lin ang="2700000" scaled="1"/>
          </a:gradFill>
          <a:ln>
            <a:noFill/>
          </a:ln>
        </p:spPr>
        <p:txBody>
          <a:bodyPr/>
          <a:lstStyle/>
          <a:p>
            <a:pPr eaLnBrk="1" fontAlgn="auto" hangingPunct="1">
              <a:spcBef>
                <a:spcPts val="0"/>
              </a:spcBef>
              <a:spcAft>
                <a:spcPts val="0"/>
              </a:spcAft>
              <a:defRPr/>
            </a:pPr>
            <a:endParaRPr lang="en-ID">
              <a:latin typeface="+mn-lt"/>
            </a:endParaRPr>
          </a:p>
        </p:txBody>
      </p:sp>
      <p:sp>
        <p:nvSpPr>
          <p:cNvPr id="22" name="Text Placeholder 21">
            <a:extLst>
              <a:ext uri="{FF2B5EF4-FFF2-40B4-BE49-F238E27FC236}">
                <a16:creationId xmlns:a16="http://schemas.microsoft.com/office/drawing/2014/main" id="{2F126701-29BF-F62A-7731-190D6AB19797}"/>
              </a:ext>
            </a:extLst>
          </p:cNvPr>
          <p:cNvSpPr>
            <a:spLocks noGrp="1" noChangeArrowheads="1"/>
          </p:cNvSpPr>
          <p:nvPr>
            <p:ph type="body" sz="quarter" idx="16"/>
          </p:nvPr>
        </p:nvSpPr>
        <p:spPr>
          <a:xfrm>
            <a:off x="3227388" y="366713"/>
            <a:ext cx="5737225" cy="841375"/>
          </a:xfrm>
        </p:spPr>
        <p:txBody>
          <a:bodyPr>
            <a:normAutofit fontScale="92500"/>
          </a:bodyPr>
          <a:lstStyle/>
          <a:p>
            <a:pPr eaLnBrk="1" hangingPunct="1"/>
            <a:r>
              <a:rPr lang="en-US" altLang="en-US" dirty="0">
                <a:solidFill>
                  <a:srgbClr val="008BCB"/>
                </a:solidFill>
              </a:rPr>
              <a:t>1983: Like-Kind Rule</a:t>
            </a:r>
            <a:endParaRPr lang="en-ID" altLang="en-US" dirty="0">
              <a:solidFill>
                <a:srgbClr val="008BCB"/>
              </a:solidFill>
            </a:endParaRPr>
          </a:p>
        </p:txBody>
      </p:sp>
      <p:sp>
        <p:nvSpPr>
          <p:cNvPr id="12" name="TextBox 11">
            <a:extLst>
              <a:ext uri="{FF2B5EF4-FFF2-40B4-BE49-F238E27FC236}">
                <a16:creationId xmlns:a16="http://schemas.microsoft.com/office/drawing/2014/main" id="{395C850E-393B-1BD5-48B6-C803550AEEB5}"/>
              </a:ext>
            </a:extLst>
          </p:cNvPr>
          <p:cNvSpPr txBox="1"/>
          <p:nvPr/>
        </p:nvSpPr>
        <p:spPr>
          <a:xfrm>
            <a:off x="5476875" y="1514319"/>
            <a:ext cx="5913438" cy="6032421"/>
          </a:xfrm>
          <a:prstGeom prst="rect">
            <a:avLst/>
          </a:prstGeom>
          <a:noFill/>
        </p:spPr>
        <p:txBody>
          <a:bodyPr wrap="square">
            <a:spAutoFit/>
          </a:bodyPr>
          <a:lstStyle/>
          <a:p>
            <a:pPr marL="571500" indent="-571500">
              <a:buFont typeface="Arial" panose="020B0604020202020204" pitchFamily="34" charset="0"/>
              <a:buChar char="•"/>
            </a:pPr>
            <a:r>
              <a:rPr lang="en-US" dirty="0">
                <a:solidFill>
                  <a:schemeClr val="bg2">
                    <a:lumMod val="10000"/>
                  </a:schemeClr>
                </a:solidFill>
                <a:latin typeface="Open Sans" panose="020B0606030504020204" pitchFamily="34" charset="0"/>
              </a:rPr>
              <a:t>The first practical matter: how do we treat things moving forward? The Freeze Act was amended in 1983 to allow for similar treatment of “Like-Kind” property. </a:t>
            </a:r>
          </a:p>
          <a:p>
            <a:endParaRPr lang="en-US" dirty="0">
              <a:solidFill>
                <a:schemeClr val="bg2">
                  <a:lumMod val="10000"/>
                </a:schemeClr>
              </a:solidFill>
              <a:latin typeface="Open Sans" panose="020B0606030504020204" pitchFamily="34" charset="0"/>
            </a:endParaRPr>
          </a:p>
          <a:p>
            <a:pPr marL="571500" indent="-571500">
              <a:buFont typeface="Arial" panose="020B0604020202020204" pitchFamily="34" charset="0"/>
              <a:buChar char="•"/>
            </a:pPr>
            <a:r>
              <a:rPr lang="en-US" dirty="0">
                <a:solidFill>
                  <a:schemeClr val="bg2">
                    <a:lumMod val="10000"/>
                  </a:schemeClr>
                </a:solidFill>
                <a:latin typeface="Open Sans" panose="020B0606030504020204" pitchFamily="34" charset="0"/>
              </a:rPr>
              <a:t>Later courts would make determinations based on the definition of “Like-Kind”. Courts have established a four-pronged test for establishing a like-kind relationship:</a:t>
            </a:r>
          </a:p>
          <a:p>
            <a:pPr marL="571500" indent="-571500">
              <a:buFont typeface="Arial" panose="020B0604020202020204" pitchFamily="34" charset="0"/>
              <a:buChar char="•"/>
            </a:pPr>
            <a:endParaRPr lang="en-US" dirty="0">
              <a:solidFill>
                <a:schemeClr val="bg2">
                  <a:lumMod val="10000"/>
                </a:schemeClr>
              </a:solidFill>
              <a:latin typeface="Open Sans" panose="020B0606030504020204" pitchFamily="34" charset="0"/>
            </a:endParaRPr>
          </a:p>
          <a:p>
            <a:pPr marL="1200150" lvl="1" indent="-742950">
              <a:buAutoNum type="arabicPeriod"/>
            </a:pPr>
            <a:r>
              <a:rPr lang="en-US" dirty="0">
                <a:solidFill>
                  <a:schemeClr val="bg2">
                    <a:lumMod val="10000"/>
                  </a:schemeClr>
                </a:solidFill>
                <a:latin typeface="Open Sans" panose="020B0606030504020204" pitchFamily="34" charset="0"/>
              </a:rPr>
              <a:t>Performance of the same function;</a:t>
            </a:r>
          </a:p>
          <a:p>
            <a:pPr marL="1200150" lvl="1" indent="-742950">
              <a:buAutoNum type="arabicPeriod"/>
            </a:pPr>
            <a:r>
              <a:rPr lang="en-US" dirty="0">
                <a:solidFill>
                  <a:schemeClr val="bg2">
                    <a:lumMod val="10000"/>
                  </a:schemeClr>
                </a:solidFill>
                <a:latin typeface="Open Sans" panose="020B0606030504020204" pitchFamily="34" charset="0"/>
              </a:rPr>
              <a:t>Production of the same product;</a:t>
            </a:r>
          </a:p>
          <a:p>
            <a:pPr marL="1200150" lvl="1" indent="-742950">
              <a:buAutoNum type="arabicPeriod"/>
            </a:pPr>
            <a:r>
              <a:rPr lang="en-US" dirty="0">
                <a:solidFill>
                  <a:schemeClr val="bg2">
                    <a:lumMod val="10000"/>
                  </a:schemeClr>
                </a:solidFill>
                <a:latin typeface="Open Sans" panose="020B0606030504020204" pitchFamily="34" charset="0"/>
              </a:rPr>
              <a:t>Similar portability and manner of attachment;</a:t>
            </a:r>
          </a:p>
          <a:p>
            <a:pPr marL="1200150" lvl="1" indent="-742950">
              <a:buAutoNum type="arabicPeriod"/>
            </a:pPr>
            <a:r>
              <a:rPr lang="en-US" dirty="0">
                <a:solidFill>
                  <a:schemeClr val="bg2">
                    <a:lumMod val="10000"/>
                  </a:schemeClr>
                </a:solidFill>
                <a:latin typeface="Open Sans" panose="020B0606030504020204" pitchFamily="34" charset="0"/>
              </a:rPr>
              <a:t>Replacement of existing equipment.</a:t>
            </a:r>
          </a:p>
          <a:p>
            <a:pPr lvl="1"/>
            <a:endParaRPr lang="en-US" dirty="0">
              <a:solidFill>
                <a:schemeClr val="bg2">
                  <a:lumMod val="10000"/>
                </a:schemeClr>
              </a:solidFill>
              <a:latin typeface="Open Sans" panose="020B0606030504020204" pitchFamily="34" charset="0"/>
            </a:endParaRPr>
          </a:p>
          <a:p>
            <a:pPr lvl="1"/>
            <a:r>
              <a:rPr lang="en-US" i="1" dirty="0">
                <a:solidFill>
                  <a:schemeClr val="bg2">
                    <a:lumMod val="10000"/>
                  </a:schemeClr>
                </a:solidFill>
                <a:latin typeface="Open Sans" panose="020B0606030504020204" pitchFamily="34" charset="0"/>
              </a:rPr>
              <a:t>County of Whiteside v. Property Tax Appeal Board, 276 Ill.App.3d 182 (1995)</a:t>
            </a:r>
          </a:p>
          <a:p>
            <a:pPr lvl="1"/>
            <a:endParaRPr lang="en-US" sz="1400" dirty="0">
              <a:solidFill>
                <a:schemeClr val="bg2">
                  <a:lumMod val="10000"/>
                </a:schemeClr>
              </a:solidFill>
              <a:latin typeface="Open Sans" panose="020B0606030504020204" pitchFamily="34" charset="0"/>
            </a:endParaRPr>
          </a:p>
          <a:p>
            <a:pPr marL="571500" indent="-571500">
              <a:buFont typeface="Arial" panose="020B0604020202020204" pitchFamily="34" charset="0"/>
              <a:buChar char="•"/>
            </a:pPr>
            <a:endParaRPr lang="en-US" sz="1400" dirty="0">
              <a:solidFill>
                <a:schemeClr val="bg2">
                  <a:lumMod val="10000"/>
                </a:schemeClr>
              </a:solidFill>
              <a:latin typeface="Open Sans" panose="020B0606030504020204" pitchFamily="34" charset="0"/>
            </a:endParaRPr>
          </a:p>
          <a:p>
            <a:pPr eaLnBrk="1" fontAlgn="auto" hangingPunct="1">
              <a:lnSpc>
                <a:spcPct val="150000"/>
              </a:lnSpc>
              <a:spcBef>
                <a:spcPts val="0"/>
              </a:spcBef>
              <a:spcAft>
                <a:spcPts val="0"/>
              </a:spcAft>
              <a:defRPr/>
            </a:pPr>
            <a:endParaRPr lang="en-US" sz="1200" dirty="0">
              <a:solidFill>
                <a:schemeClr val="tx1">
                  <a:lumMod val="85000"/>
                  <a:lumOff val="15000"/>
                </a:schemeClr>
              </a:solidFill>
              <a:latin typeface="+mn-lt"/>
            </a:endParaRPr>
          </a:p>
          <a:p>
            <a:pPr eaLnBrk="1" fontAlgn="auto" hangingPunct="1">
              <a:lnSpc>
                <a:spcPct val="150000"/>
              </a:lnSpc>
              <a:spcBef>
                <a:spcPts val="0"/>
              </a:spcBef>
              <a:spcAft>
                <a:spcPts val="0"/>
              </a:spcAft>
              <a:defRPr/>
            </a:pPr>
            <a:endParaRPr lang="en-US" sz="1200" dirty="0">
              <a:solidFill>
                <a:schemeClr val="tx1">
                  <a:lumMod val="85000"/>
                  <a:lumOff val="15000"/>
                </a:schemeClr>
              </a:solidFill>
              <a:latin typeface="+mn-lt"/>
            </a:endParaRPr>
          </a:p>
        </p:txBody>
      </p:sp>
      <p:pic>
        <p:nvPicPr>
          <p:cNvPr id="7" name="Picture 6">
            <a:extLst>
              <a:ext uri="{FF2B5EF4-FFF2-40B4-BE49-F238E27FC236}">
                <a16:creationId xmlns:a16="http://schemas.microsoft.com/office/drawing/2014/main" id="{B42F1118-CB82-CB1E-5DDE-A78B1A95B135}"/>
              </a:ext>
            </a:extLst>
          </p:cNvPr>
          <p:cNvPicPr>
            <a:picLocks noChangeAspect="1"/>
          </p:cNvPicPr>
          <p:nvPr/>
        </p:nvPicPr>
        <p:blipFill>
          <a:blip r:embed="rId2"/>
          <a:stretch>
            <a:fillRect/>
          </a:stretch>
        </p:blipFill>
        <p:spPr>
          <a:xfrm>
            <a:off x="344526" y="1448271"/>
            <a:ext cx="5052974" cy="2399457"/>
          </a:xfrm>
          <a:prstGeom prst="rect">
            <a:avLst/>
          </a:prstGeom>
        </p:spPr>
      </p:pic>
    </p:spTree>
    <p:extLst>
      <p:ext uri="{BB962C8B-B14F-4D97-AF65-F5344CB8AC3E}">
        <p14:creationId xmlns:p14="http://schemas.microsoft.com/office/powerpoint/2010/main" val="41199866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accel="40000" decel="4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9" accel="40000" decel="4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6" accel="40000" decel="4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1+#ppt_w/2"/>
                                          </p:val>
                                        </p:tav>
                                        <p:tav tm="100000">
                                          <p:val>
                                            <p:strVal val="#ppt_x"/>
                                          </p:val>
                                        </p:tav>
                                      </p:tavLst>
                                    </p:anim>
                                    <p:anim calcmode="lin" valueType="num">
                                      <p:cBhvr additive="base">
                                        <p:cTn id="16" dur="10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accel="40000" decel="40000" fill="hold" grpId="0" nodeType="with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anim calcmode="lin" valueType="num">
                                      <p:cBhvr additive="base">
                                        <p:cTn id="19"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15A66-458F-6B6F-01A0-704E3B2EA8B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9461054-1D67-2EF1-406D-24BB62954837}"/>
              </a:ext>
            </a:extLst>
          </p:cNvPr>
          <p:cNvSpPr>
            <a:spLocks noGrp="1" noChangeArrowheads="1"/>
          </p:cNvSpPr>
          <p:nvPr>
            <p:ph type="body" sz="quarter" idx="11"/>
          </p:nvPr>
        </p:nvSpPr>
        <p:spPr>
          <a:xfrm>
            <a:off x="4055531" y="722318"/>
            <a:ext cx="4200525" cy="760413"/>
          </a:xfrm>
        </p:spPr>
        <p:txBody>
          <a:bodyPr>
            <a:normAutofit fontScale="92500" lnSpcReduction="10000"/>
          </a:bodyPr>
          <a:lstStyle/>
          <a:p>
            <a:pPr>
              <a:defRPr/>
            </a:pPr>
            <a:r>
              <a:rPr lang="en-US" altLang="en-US" dirty="0">
                <a:solidFill>
                  <a:srgbClr val="008BCB"/>
                </a:solidFill>
              </a:rPr>
              <a:t>Like-Kind Rule</a:t>
            </a:r>
          </a:p>
        </p:txBody>
      </p:sp>
      <p:sp>
        <p:nvSpPr>
          <p:cNvPr id="8" name="Rectangle 7">
            <a:extLst>
              <a:ext uri="{FF2B5EF4-FFF2-40B4-BE49-F238E27FC236}">
                <a16:creationId xmlns:a16="http://schemas.microsoft.com/office/drawing/2014/main" id="{1E5AEBE7-1120-DCB4-F6FD-F235DDEF1420}"/>
              </a:ext>
            </a:extLst>
          </p:cNvPr>
          <p:cNvSpPr/>
          <p:nvPr/>
        </p:nvSpPr>
        <p:spPr>
          <a:xfrm>
            <a:off x="0" y="6089715"/>
            <a:ext cx="12192000" cy="768285"/>
          </a:xfrm>
          <a:prstGeom prst="rect">
            <a:avLst/>
          </a:prstGeom>
          <a:gradFill flip="none" rotWithShape="1">
            <a:gsLst>
              <a:gs pos="11000">
                <a:srgbClr val="008BCB">
                  <a:alpha val="92000"/>
                </a:srgbClr>
              </a:gs>
              <a:gs pos="88000">
                <a:srgbClr val="89C343"/>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a:extLst>
              <a:ext uri="{FF2B5EF4-FFF2-40B4-BE49-F238E27FC236}">
                <a16:creationId xmlns:a16="http://schemas.microsoft.com/office/drawing/2014/main" id="{95C92916-B347-9E0F-0E92-0375A44E4422}"/>
              </a:ext>
            </a:extLst>
          </p:cNvPr>
          <p:cNvSpPr/>
          <p:nvPr/>
        </p:nvSpPr>
        <p:spPr>
          <a:xfrm>
            <a:off x="3924238" y="1984246"/>
            <a:ext cx="3391024" cy="1154762"/>
          </a:xfrm>
          <a:custGeom>
            <a:avLst/>
            <a:gdLst>
              <a:gd name="connsiteX0" fmla="*/ 0 w 3391024"/>
              <a:gd name="connsiteY0" fmla="*/ 0 h 1154762"/>
              <a:gd name="connsiteX1" fmla="*/ 576474 w 3391024"/>
              <a:gd name="connsiteY1" fmla="*/ 0 h 1154762"/>
              <a:gd name="connsiteX2" fmla="*/ 1220769 w 3391024"/>
              <a:gd name="connsiteY2" fmla="*/ 0 h 1154762"/>
              <a:gd name="connsiteX3" fmla="*/ 1797243 w 3391024"/>
              <a:gd name="connsiteY3" fmla="*/ 0 h 1154762"/>
              <a:gd name="connsiteX4" fmla="*/ 2373717 w 3391024"/>
              <a:gd name="connsiteY4" fmla="*/ 0 h 1154762"/>
              <a:gd name="connsiteX5" fmla="*/ 3391024 w 3391024"/>
              <a:gd name="connsiteY5" fmla="*/ 0 h 1154762"/>
              <a:gd name="connsiteX6" fmla="*/ 3391024 w 3391024"/>
              <a:gd name="connsiteY6" fmla="*/ 577381 h 1154762"/>
              <a:gd name="connsiteX7" fmla="*/ 3391024 w 3391024"/>
              <a:gd name="connsiteY7" fmla="*/ 1154762 h 1154762"/>
              <a:gd name="connsiteX8" fmla="*/ 2814550 w 3391024"/>
              <a:gd name="connsiteY8" fmla="*/ 1154762 h 1154762"/>
              <a:gd name="connsiteX9" fmla="*/ 2102435 w 3391024"/>
              <a:gd name="connsiteY9" fmla="*/ 1154762 h 1154762"/>
              <a:gd name="connsiteX10" fmla="*/ 1390320 w 3391024"/>
              <a:gd name="connsiteY10" fmla="*/ 1154762 h 1154762"/>
              <a:gd name="connsiteX11" fmla="*/ 813846 w 3391024"/>
              <a:gd name="connsiteY11" fmla="*/ 1154762 h 1154762"/>
              <a:gd name="connsiteX12" fmla="*/ 0 w 3391024"/>
              <a:gd name="connsiteY12" fmla="*/ 1154762 h 1154762"/>
              <a:gd name="connsiteX13" fmla="*/ 0 w 3391024"/>
              <a:gd name="connsiteY13" fmla="*/ 554286 h 1154762"/>
              <a:gd name="connsiteX14" fmla="*/ 0 w 3391024"/>
              <a:gd name="connsiteY14" fmla="*/ 0 h 115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91024" h="1154762" fill="none" extrusionOk="0">
                <a:moveTo>
                  <a:pt x="0" y="0"/>
                </a:moveTo>
                <a:cubicBezTo>
                  <a:pt x="200525" y="15738"/>
                  <a:pt x="383368" y="1294"/>
                  <a:pt x="576474" y="0"/>
                </a:cubicBezTo>
                <a:cubicBezTo>
                  <a:pt x="769580" y="-1294"/>
                  <a:pt x="1005702" y="6510"/>
                  <a:pt x="1220769" y="0"/>
                </a:cubicBezTo>
                <a:cubicBezTo>
                  <a:pt x="1435836" y="-6510"/>
                  <a:pt x="1515110" y="-17868"/>
                  <a:pt x="1797243" y="0"/>
                </a:cubicBezTo>
                <a:cubicBezTo>
                  <a:pt x="2079376" y="17868"/>
                  <a:pt x="2220118" y="-24584"/>
                  <a:pt x="2373717" y="0"/>
                </a:cubicBezTo>
                <a:cubicBezTo>
                  <a:pt x="2527316" y="24584"/>
                  <a:pt x="3016371" y="12586"/>
                  <a:pt x="3391024" y="0"/>
                </a:cubicBezTo>
                <a:cubicBezTo>
                  <a:pt x="3401033" y="215131"/>
                  <a:pt x="3362885" y="324844"/>
                  <a:pt x="3391024" y="577381"/>
                </a:cubicBezTo>
                <a:cubicBezTo>
                  <a:pt x="3419163" y="829918"/>
                  <a:pt x="3415689" y="901969"/>
                  <a:pt x="3391024" y="1154762"/>
                </a:cubicBezTo>
                <a:cubicBezTo>
                  <a:pt x="3202567" y="1182226"/>
                  <a:pt x="3009465" y="1146693"/>
                  <a:pt x="2814550" y="1154762"/>
                </a:cubicBezTo>
                <a:cubicBezTo>
                  <a:pt x="2619635" y="1162831"/>
                  <a:pt x="2296794" y="1137676"/>
                  <a:pt x="2102435" y="1154762"/>
                </a:cubicBezTo>
                <a:cubicBezTo>
                  <a:pt x="1908077" y="1171848"/>
                  <a:pt x="1569117" y="1136195"/>
                  <a:pt x="1390320" y="1154762"/>
                </a:cubicBezTo>
                <a:cubicBezTo>
                  <a:pt x="1211524" y="1173329"/>
                  <a:pt x="991084" y="1174117"/>
                  <a:pt x="813846" y="1154762"/>
                </a:cubicBezTo>
                <a:cubicBezTo>
                  <a:pt x="636608" y="1135407"/>
                  <a:pt x="181838" y="1180665"/>
                  <a:pt x="0" y="1154762"/>
                </a:cubicBezTo>
                <a:cubicBezTo>
                  <a:pt x="2862" y="992071"/>
                  <a:pt x="3843" y="755179"/>
                  <a:pt x="0" y="554286"/>
                </a:cubicBezTo>
                <a:cubicBezTo>
                  <a:pt x="-3843" y="353393"/>
                  <a:pt x="23031" y="147132"/>
                  <a:pt x="0" y="0"/>
                </a:cubicBezTo>
                <a:close/>
              </a:path>
              <a:path w="3391024" h="1154762" stroke="0" extrusionOk="0">
                <a:moveTo>
                  <a:pt x="0" y="0"/>
                </a:moveTo>
                <a:cubicBezTo>
                  <a:pt x="324197" y="14580"/>
                  <a:pt x="539400" y="-13009"/>
                  <a:pt x="746025" y="0"/>
                </a:cubicBezTo>
                <a:cubicBezTo>
                  <a:pt x="952651" y="13009"/>
                  <a:pt x="1248472" y="26713"/>
                  <a:pt x="1458140" y="0"/>
                </a:cubicBezTo>
                <a:cubicBezTo>
                  <a:pt x="1667808" y="-26713"/>
                  <a:pt x="1904171" y="-29167"/>
                  <a:pt x="2204166" y="0"/>
                </a:cubicBezTo>
                <a:cubicBezTo>
                  <a:pt x="2504161" y="29167"/>
                  <a:pt x="2942175" y="-22945"/>
                  <a:pt x="3391024" y="0"/>
                </a:cubicBezTo>
                <a:cubicBezTo>
                  <a:pt x="3376044" y="240690"/>
                  <a:pt x="3399652" y="455740"/>
                  <a:pt x="3391024" y="588929"/>
                </a:cubicBezTo>
                <a:cubicBezTo>
                  <a:pt x="3382396" y="722118"/>
                  <a:pt x="3404234" y="880120"/>
                  <a:pt x="3391024" y="1154762"/>
                </a:cubicBezTo>
                <a:cubicBezTo>
                  <a:pt x="3251194" y="1120986"/>
                  <a:pt x="2919570" y="1158395"/>
                  <a:pt x="2712819" y="1154762"/>
                </a:cubicBezTo>
                <a:cubicBezTo>
                  <a:pt x="2506069" y="1151129"/>
                  <a:pt x="2283064" y="1137293"/>
                  <a:pt x="2034614" y="1154762"/>
                </a:cubicBezTo>
                <a:cubicBezTo>
                  <a:pt x="1786164" y="1172231"/>
                  <a:pt x="1665171" y="1146190"/>
                  <a:pt x="1356410" y="1154762"/>
                </a:cubicBezTo>
                <a:cubicBezTo>
                  <a:pt x="1047649" y="1163334"/>
                  <a:pt x="839684" y="1180134"/>
                  <a:pt x="644295" y="1154762"/>
                </a:cubicBezTo>
                <a:cubicBezTo>
                  <a:pt x="448907" y="1129390"/>
                  <a:pt x="138585" y="1129607"/>
                  <a:pt x="0" y="1154762"/>
                </a:cubicBezTo>
                <a:cubicBezTo>
                  <a:pt x="-13917" y="878522"/>
                  <a:pt x="-23910" y="680624"/>
                  <a:pt x="0" y="554286"/>
                </a:cubicBezTo>
                <a:cubicBezTo>
                  <a:pt x="23910" y="427948"/>
                  <a:pt x="21089" y="121169"/>
                  <a:pt x="0" y="0"/>
                </a:cubicBezTo>
                <a:close/>
              </a:path>
            </a:pathLst>
          </a:custGeom>
          <a:ln w="38100">
            <a:extLst>
              <a:ext uri="{C807C97D-BFC1-408E-A445-0C87EB9F89A2}">
                <ask:lineSketchStyleProps xmlns:ask="http://schemas.microsoft.com/office/drawing/2018/sketchyshapes" sd="2075847911">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Sangamon County </a:t>
            </a:r>
          </a:p>
          <a:p>
            <a:pPr algn="ctr"/>
            <a:r>
              <a:rPr lang="en-US" b="1" dirty="0"/>
              <a:t>Water Tower</a:t>
            </a:r>
          </a:p>
          <a:p>
            <a:pPr algn="ctr"/>
            <a:r>
              <a:rPr lang="en-US" b="1" dirty="0"/>
              <a:t>Assessed as Real Property</a:t>
            </a:r>
          </a:p>
        </p:txBody>
      </p:sp>
      <p:pic>
        <p:nvPicPr>
          <p:cNvPr id="17" name="Content Placeholder 4" descr="A close up of a logo&#10;&#10;Description automatically generated">
            <a:extLst>
              <a:ext uri="{FF2B5EF4-FFF2-40B4-BE49-F238E27FC236}">
                <a16:creationId xmlns:a16="http://schemas.microsoft.com/office/drawing/2014/main" id="{76D1D4A3-00B8-9DE4-7DFE-7DC1D89A00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508" y="1984246"/>
            <a:ext cx="3391023" cy="3391023"/>
          </a:xfrm>
          <a:prstGeom prst="rect">
            <a:avLst/>
          </a:prstGeom>
        </p:spPr>
      </p:pic>
      <p:sp>
        <p:nvSpPr>
          <p:cNvPr id="13" name="Rectangle 12">
            <a:extLst>
              <a:ext uri="{FF2B5EF4-FFF2-40B4-BE49-F238E27FC236}">
                <a16:creationId xmlns:a16="http://schemas.microsoft.com/office/drawing/2014/main" id="{3190F9B2-6C81-5A7A-6E43-DD5414546288}"/>
              </a:ext>
            </a:extLst>
          </p:cNvPr>
          <p:cNvSpPr/>
          <p:nvPr/>
        </p:nvSpPr>
        <p:spPr>
          <a:xfrm>
            <a:off x="3969357" y="3853454"/>
            <a:ext cx="3391024" cy="1154762"/>
          </a:xfrm>
          <a:custGeom>
            <a:avLst/>
            <a:gdLst>
              <a:gd name="connsiteX0" fmla="*/ 0 w 3391024"/>
              <a:gd name="connsiteY0" fmla="*/ 0 h 1154762"/>
              <a:gd name="connsiteX1" fmla="*/ 576474 w 3391024"/>
              <a:gd name="connsiteY1" fmla="*/ 0 h 1154762"/>
              <a:gd name="connsiteX2" fmla="*/ 1220769 w 3391024"/>
              <a:gd name="connsiteY2" fmla="*/ 0 h 1154762"/>
              <a:gd name="connsiteX3" fmla="*/ 1797243 w 3391024"/>
              <a:gd name="connsiteY3" fmla="*/ 0 h 1154762"/>
              <a:gd name="connsiteX4" fmla="*/ 2373717 w 3391024"/>
              <a:gd name="connsiteY4" fmla="*/ 0 h 1154762"/>
              <a:gd name="connsiteX5" fmla="*/ 3391024 w 3391024"/>
              <a:gd name="connsiteY5" fmla="*/ 0 h 1154762"/>
              <a:gd name="connsiteX6" fmla="*/ 3391024 w 3391024"/>
              <a:gd name="connsiteY6" fmla="*/ 577381 h 1154762"/>
              <a:gd name="connsiteX7" fmla="*/ 3391024 w 3391024"/>
              <a:gd name="connsiteY7" fmla="*/ 1154762 h 1154762"/>
              <a:gd name="connsiteX8" fmla="*/ 2814550 w 3391024"/>
              <a:gd name="connsiteY8" fmla="*/ 1154762 h 1154762"/>
              <a:gd name="connsiteX9" fmla="*/ 2102435 w 3391024"/>
              <a:gd name="connsiteY9" fmla="*/ 1154762 h 1154762"/>
              <a:gd name="connsiteX10" fmla="*/ 1390320 w 3391024"/>
              <a:gd name="connsiteY10" fmla="*/ 1154762 h 1154762"/>
              <a:gd name="connsiteX11" fmla="*/ 813846 w 3391024"/>
              <a:gd name="connsiteY11" fmla="*/ 1154762 h 1154762"/>
              <a:gd name="connsiteX12" fmla="*/ 0 w 3391024"/>
              <a:gd name="connsiteY12" fmla="*/ 1154762 h 1154762"/>
              <a:gd name="connsiteX13" fmla="*/ 0 w 3391024"/>
              <a:gd name="connsiteY13" fmla="*/ 554286 h 1154762"/>
              <a:gd name="connsiteX14" fmla="*/ 0 w 3391024"/>
              <a:gd name="connsiteY14" fmla="*/ 0 h 115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91024" h="1154762" fill="none" extrusionOk="0">
                <a:moveTo>
                  <a:pt x="0" y="0"/>
                </a:moveTo>
                <a:cubicBezTo>
                  <a:pt x="200525" y="15738"/>
                  <a:pt x="383368" y="1294"/>
                  <a:pt x="576474" y="0"/>
                </a:cubicBezTo>
                <a:cubicBezTo>
                  <a:pt x="769580" y="-1294"/>
                  <a:pt x="1005702" y="6510"/>
                  <a:pt x="1220769" y="0"/>
                </a:cubicBezTo>
                <a:cubicBezTo>
                  <a:pt x="1435836" y="-6510"/>
                  <a:pt x="1515110" y="-17868"/>
                  <a:pt x="1797243" y="0"/>
                </a:cubicBezTo>
                <a:cubicBezTo>
                  <a:pt x="2079376" y="17868"/>
                  <a:pt x="2220118" y="-24584"/>
                  <a:pt x="2373717" y="0"/>
                </a:cubicBezTo>
                <a:cubicBezTo>
                  <a:pt x="2527316" y="24584"/>
                  <a:pt x="3016371" y="12586"/>
                  <a:pt x="3391024" y="0"/>
                </a:cubicBezTo>
                <a:cubicBezTo>
                  <a:pt x="3401033" y="215131"/>
                  <a:pt x="3362885" y="324844"/>
                  <a:pt x="3391024" y="577381"/>
                </a:cubicBezTo>
                <a:cubicBezTo>
                  <a:pt x="3419163" y="829918"/>
                  <a:pt x="3415689" y="901969"/>
                  <a:pt x="3391024" y="1154762"/>
                </a:cubicBezTo>
                <a:cubicBezTo>
                  <a:pt x="3202567" y="1182226"/>
                  <a:pt x="3009465" y="1146693"/>
                  <a:pt x="2814550" y="1154762"/>
                </a:cubicBezTo>
                <a:cubicBezTo>
                  <a:pt x="2619635" y="1162831"/>
                  <a:pt x="2296794" y="1137676"/>
                  <a:pt x="2102435" y="1154762"/>
                </a:cubicBezTo>
                <a:cubicBezTo>
                  <a:pt x="1908077" y="1171848"/>
                  <a:pt x="1569117" y="1136195"/>
                  <a:pt x="1390320" y="1154762"/>
                </a:cubicBezTo>
                <a:cubicBezTo>
                  <a:pt x="1211524" y="1173329"/>
                  <a:pt x="991084" y="1174117"/>
                  <a:pt x="813846" y="1154762"/>
                </a:cubicBezTo>
                <a:cubicBezTo>
                  <a:pt x="636608" y="1135407"/>
                  <a:pt x="181838" y="1180665"/>
                  <a:pt x="0" y="1154762"/>
                </a:cubicBezTo>
                <a:cubicBezTo>
                  <a:pt x="2862" y="992071"/>
                  <a:pt x="3843" y="755179"/>
                  <a:pt x="0" y="554286"/>
                </a:cubicBezTo>
                <a:cubicBezTo>
                  <a:pt x="-3843" y="353393"/>
                  <a:pt x="23031" y="147132"/>
                  <a:pt x="0" y="0"/>
                </a:cubicBezTo>
                <a:close/>
              </a:path>
              <a:path w="3391024" h="1154762" stroke="0" extrusionOk="0">
                <a:moveTo>
                  <a:pt x="0" y="0"/>
                </a:moveTo>
                <a:cubicBezTo>
                  <a:pt x="324197" y="14580"/>
                  <a:pt x="539400" y="-13009"/>
                  <a:pt x="746025" y="0"/>
                </a:cubicBezTo>
                <a:cubicBezTo>
                  <a:pt x="952651" y="13009"/>
                  <a:pt x="1248472" y="26713"/>
                  <a:pt x="1458140" y="0"/>
                </a:cubicBezTo>
                <a:cubicBezTo>
                  <a:pt x="1667808" y="-26713"/>
                  <a:pt x="1904171" y="-29167"/>
                  <a:pt x="2204166" y="0"/>
                </a:cubicBezTo>
                <a:cubicBezTo>
                  <a:pt x="2504161" y="29167"/>
                  <a:pt x="2942175" y="-22945"/>
                  <a:pt x="3391024" y="0"/>
                </a:cubicBezTo>
                <a:cubicBezTo>
                  <a:pt x="3376044" y="240690"/>
                  <a:pt x="3399652" y="455740"/>
                  <a:pt x="3391024" y="588929"/>
                </a:cubicBezTo>
                <a:cubicBezTo>
                  <a:pt x="3382396" y="722118"/>
                  <a:pt x="3404234" y="880120"/>
                  <a:pt x="3391024" y="1154762"/>
                </a:cubicBezTo>
                <a:cubicBezTo>
                  <a:pt x="3251194" y="1120986"/>
                  <a:pt x="2919570" y="1158395"/>
                  <a:pt x="2712819" y="1154762"/>
                </a:cubicBezTo>
                <a:cubicBezTo>
                  <a:pt x="2506069" y="1151129"/>
                  <a:pt x="2283064" y="1137293"/>
                  <a:pt x="2034614" y="1154762"/>
                </a:cubicBezTo>
                <a:cubicBezTo>
                  <a:pt x="1786164" y="1172231"/>
                  <a:pt x="1665171" y="1146190"/>
                  <a:pt x="1356410" y="1154762"/>
                </a:cubicBezTo>
                <a:cubicBezTo>
                  <a:pt x="1047649" y="1163334"/>
                  <a:pt x="839684" y="1180134"/>
                  <a:pt x="644295" y="1154762"/>
                </a:cubicBezTo>
                <a:cubicBezTo>
                  <a:pt x="448907" y="1129390"/>
                  <a:pt x="138585" y="1129607"/>
                  <a:pt x="0" y="1154762"/>
                </a:cubicBezTo>
                <a:cubicBezTo>
                  <a:pt x="-13917" y="878522"/>
                  <a:pt x="-23910" y="680624"/>
                  <a:pt x="0" y="554286"/>
                </a:cubicBezTo>
                <a:cubicBezTo>
                  <a:pt x="23910" y="427948"/>
                  <a:pt x="21089" y="121169"/>
                  <a:pt x="0" y="0"/>
                </a:cubicBezTo>
                <a:close/>
              </a:path>
            </a:pathLst>
          </a:custGeom>
          <a:ln w="38100">
            <a:extLst>
              <a:ext uri="{C807C97D-BFC1-408E-A445-0C87EB9F89A2}">
                <ask:lineSketchStyleProps xmlns:ask="http://schemas.microsoft.com/office/drawing/2018/sketchyshapes" sd="2075847911">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Sangamon County </a:t>
            </a:r>
          </a:p>
          <a:p>
            <a:pPr algn="ctr"/>
            <a:r>
              <a:rPr lang="en-US" b="1" dirty="0"/>
              <a:t>Corn Syrup Storage Tank</a:t>
            </a:r>
          </a:p>
          <a:p>
            <a:pPr algn="ctr"/>
            <a:r>
              <a:rPr lang="en-US" b="1" dirty="0"/>
              <a:t>Assessed as Real Property</a:t>
            </a:r>
          </a:p>
        </p:txBody>
      </p:sp>
      <p:pic>
        <p:nvPicPr>
          <p:cNvPr id="18" name="Picture 17">
            <a:extLst>
              <a:ext uri="{FF2B5EF4-FFF2-40B4-BE49-F238E27FC236}">
                <a16:creationId xmlns:a16="http://schemas.microsoft.com/office/drawing/2014/main" id="{D42E20BC-2A78-B76A-1CFF-5C07D7ED9AB1}"/>
              </a:ext>
            </a:extLst>
          </p:cNvPr>
          <p:cNvPicPr>
            <a:picLocks noChangeAspect="1"/>
          </p:cNvPicPr>
          <p:nvPr/>
        </p:nvPicPr>
        <p:blipFill>
          <a:blip r:embed="rId3"/>
          <a:stretch>
            <a:fillRect/>
          </a:stretch>
        </p:blipFill>
        <p:spPr>
          <a:xfrm>
            <a:off x="8048431" y="2186172"/>
            <a:ext cx="2781688" cy="3362794"/>
          </a:xfrm>
          <a:prstGeom prst="rect">
            <a:avLst/>
          </a:prstGeom>
        </p:spPr>
      </p:pic>
      <p:sp>
        <p:nvSpPr>
          <p:cNvPr id="19" name="Arrow: Right 18">
            <a:extLst>
              <a:ext uri="{FF2B5EF4-FFF2-40B4-BE49-F238E27FC236}">
                <a16:creationId xmlns:a16="http://schemas.microsoft.com/office/drawing/2014/main" id="{0CB3009D-0C96-62CD-A1EF-FBEB78541D46}"/>
              </a:ext>
            </a:extLst>
          </p:cNvPr>
          <p:cNvSpPr/>
          <p:nvPr/>
        </p:nvSpPr>
        <p:spPr>
          <a:xfrm rot="5400000">
            <a:off x="5530445" y="3314838"/>
            <a:ext cx="367053" cy="40315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DEAC0F4A-0EAD-4E7D-A5F3-E91C4566059A}"/>
              </a:ext>
            </a:extLst>
          </p:cNvPr>
          <p:cNvSpPr/>
          <p:nvPr/>
        </p:nvSpPr>
        <p:spPr>
          <a:xfrm>
            <a:off x="3092045" y="2257563"/>
            <a:ext cx="689380" cy="40315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99032E00-905C-A3CB-B5BB-50E184D851A5}"/>
              </a:ext>
            </a:extLst>
          </p:cNvPr>
          <p:cNvSpPr/>
          <p:nvPr/>
        </p:nvSpPr>
        <p:spPr>
          <a:xfrm>
            <a:off x="7559504" y="4114938"/>
            <a:ext cx="1174921" cy="40315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432032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accel="40000" decel="4000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71944E3-B8FB-9569-3AD8-48DA77633971}"/>
              </a:ext>
            </a:extLst>
          </p:cNvPr>
          <p:cNvSpPr txBox="1"/>
          <p:nvPr/>
        </p:nvSpPr>
        <p:spPr>
          <a:xfrm>
            <a:off x="1143000" y="1395413"/>
            <a:ext cx="10042525" cy="5109091"/>
          </a:xfrm>
          <a:prstGeom prst="rect">
            <a:avLst/>
          </a:prstGeom>
          <a:noFill/>
        </p:spPr>
        <p:txBody>
          <a:bodyPr>
            <a:spAutoFit/>
          </a:bodyPr>
          <a:lstStyle/>
          <a:p>
            <a:pPr marL="285750" indent="-285750">
              <a:buFont typeface="Arial" panose="020B0604020202020204" pitchFamily="34" charset="0"/>
              <a:buChar char="•"/>
            </a:pPr>
            <a:r>
              <a:rPr lang="en-US" dirty="0">
                <a:solidFill>
                  <a:schemeClr val="bg2">
                    <a:lumMod val="10000"/>
                  </a:schemeClr>
                </a:solidFill>
                <a:latin typeface="Open Sans" panose="020B0606030504020204" pitchFamily="34" charset="0"/>
              </a:rPr>
              <a:t>The next question: How do we treat “new” (i.e., previously unclassified) types of property?</a:t>
            </a:r>
          </a:p>
          <a:p>
            <a:pPr marL="285750" indent="-285750">
              <a:buFont typeface="Arial" panose="020B0604020202020204" pitchFamily="34" charset="0"/>
              <a:buChar char="•"/>
            </a:pPr>
            <a:endParaRPr lang="en-US" dirty="0">
              <a:solidFill>
                <a:schemeClr val="bg2">
                  <a:lumMod val="10000"/>
                </a:schemeClr>
              </a:solidFill>
              <a:latin typeface="Open Sans" panose="020B0606030504020204" pitchFamily="34" charset="0"/>
            </a:endParaRPr>
          </a:p>
          <a:p>
            <a:pPr marL="285750" indent="-285750">
              <a:buFont typeface="Arial" panose="020B0604020202020204" pitchFamily="34" charset="0"/>
              <a:buChar char="•"/>
            </a:pPr>
            <a:r>
              <a:rPr lang="en-US" dirty="0">
                <a:solidFill>
                  <a:schemeClr val="bg2">
                    <a:lumMod val="10000"/>
                  </a:schemeClr>
                </a:solidFill>
                <a:latin typeface="Open Sans" panose="020B0606030504020204" pitchFamily="34" charset="0"/>
              </a:rPr>
              <a:t>In the McLean County case </a:t>
            </a:r>
            <a:r>
              <a:rPr lang="en-US" i="1" dirty="0">
                <a:solidFill>
                  <a:schemeClr val="bg2">
                    <a:lumMod val="10000"/>
                  </a:schemeClr>
                </a:solidFill>
                <a:latin typeface="Open Sans" panose="020B0606030504020204" pitchFamily="34" charset="0"/>
              </a:rPr>
              <a:t>In re Application of Beeler, 106 Ill App. 3s 667, 435 N.E. 2d 1357 (1982)</a:t>
            </a:r>
            <a:r>
              <a:rPr lang="en-US" dirty="0">
                <a:solidFill>
                  <a:schemeClr val="bg2">
                    <a:lumMod val="10000"/>
                  </a:schemeClr>
                </a:solidFill>
                <a:latin typeface="Open Sans" panose="020B0606030504020204" pitchFamily="34" charset="0"/>
              </a:rPr>
              <a:t>, the Appellate court created a three-pronged “intention test” for classifying property. If an item in question met ALL 3 criteria, it was to be considered real property and thus taxable.</a:t>
            </a:r>
          </a:p>
          <a:p>
            <a:endParaRPr lang="tr-TR"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dirty="0">
                <a:solidFill>
                  <a:schemeClr val="bg2">
                    <a:lumMod val="10000"/>
                  </a:schemeClr>
                </a:solidFill>
                <a:latin typeface="Open Sans" panose="020B0606030504020204" pitchFamily="34" charset="0"/>
              </a:rPr>
              <a:t>	1. The property must be “annexed to the realty or something appurtenant thereto” – 	Meaning it must be attached either to the land, or something attached to the land.</a:t>
            </a:r>
          </a:p>
          <a:p>
            <a:endParaRPr lang="en-US" dirty="0">
              <a:solidFill>
                <a:schemeClr val="bg2">
                  <a:lumMod val="10000"/>
                </a:schemeClr>
              </a:solidFill>
              <a:latin typeface="Open Sans" panose="020B0606030504020204" pitchFamily="34" charset="0"/>
            </a:endParaRPr>
          </a:p>
          <a:p>
            <a:r>
              <a:rPr lang="en-US" dirty="0">
                <a:solidFill>
                  <a:schemeClr val="bg2">
                    <a:lumMod val="10000"/>
                  </a:schemeClr>
                </a:solidFill>
                <a:latin typeface="Open Sans" panose="020B0606030504020204" pitchFamily="34" charset="0"/>
              </a:rPr>
              <a:t>	2. The property must be “applied to the use or purpose to which that part of the 	realty, with which it is connected, is appropriated”. </a:t>
            </a:r>
          </a:p>
          <a:p>
            <a:endParaRPr lang="en-US" dirty="0">
              <a:solidFill>
                <a:schemeClr val="bg2">
                  <a:lumMod val="10000"/>
                </a:schemeClr>
              </a:solidFill>
              <a:latin typeface="Open Sans" panose="020B0606030504020204" pitchFamily="34" charset="0"/>
            </a:endParaRPr>
          </a:p>
          <a:p>
            <a:r>
              <a:rPr lang="en-US" dirty="0">
                <a:solidFill>
                  <a:schemeClr val="bg2">
                    <a:lumMod val="10000"/>
                  </a:schemeClr>
                </a:solidFill>
                <a:latin typeface="Open Sans" panose="020B0606030504020204" pitchFamily="34" charset="0"/>
              </a:rPr>
              <a:t>	3. The party who is making the annexation must “intend to make a permanent 	accession to the freehold.” </a:t>
            </a:r>
          </a:p>
          <a:p>
            <a:endParaRPr lang="tr-TR"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dirty="0">
                <a:solidFill>
                  <a:schemeClr val="bg2">
                    <a:lumMod val="10000"/>
                  </a:schemeClr>
                </a:solidFill>
                <a:latin typeface="Open Sans" panose="020B0606030504020204" pitchFamily="34" charset="0"/>
              </a:rPr>
              <a:t>	</a:t>
            </a:r>
          </a:p>
          <a:p>
            <a:endParaRPr lang="en-US" sz="2000" dirty="0">
              <a:solidFill>
                <a:schemeClr val="bg2">
                  <a:lumMod val="10000"/>
                </a:schemeClr>
              </a:solidFill>
              <a:latin typeface="Open Sans" panose="020B0606030504020204" pitchFamily="34" charset="0"/>
            </a:endParaRPr>
          </a:p>
        </p:txBody>
      </p:sp>
      <p:sp>
        <p:nvSpPr>
          <p:cNvPr id="2" name="Text Placeholder 1">
            <a:extLst>
              <a:ext uri="{FF2B5EF4-FFF2-40B4-BE49-F238E27FC236}">
                <a16:creationId xmlns:a16="http://schemas.microsoft.com/office/drawing/2014/main" id="{F9B635AC-B057-2846-A054-6448BC0D71E0}"/>
              </a:ext>
            </a:extLst>
          </p:cNvPr>
          <p:cNvSpPr>
            <a:spLocks noGrp="1" noChangeArrowheads="1"/>
          </p:cNvSpPr>
          <p:nvPr>
            <p:ph type="body" sz="quarter" idx="11"/>
          </p:nvPr>
        </p:nvSpPr>
        <p:spPr>
          <a:xfrm>
            <a:off x="1143000" y="635000"/>
            <a:ext cx="7315200" cy="760413"/>
          </a:xfrm>
        </p:spPr>
        <p:txBody>
          <a:bodyPr>
            <a:normAutofit fontScale="85000" lnSpcReduction="10000"/>
          </a:bodyPr>
          <a:lstStyle/>
          <a:p>
            <a:pPr eaLnBrk="1" hangingPunct="1">
              <a:defRPr/>
            </a:pPr>
            <a:r>
              <a:rPr lang="en-US" altLang="en-US" dirty="0">
                <a:solidFill>
                  <a:srgbClr val="008BCB"/>
                </a:solidFill>
              </a:rPr>
              <a:t>Beeler – The “Intention Test”</a:t>
            </a:r>
            <a:endParaRPr lang="en-ID" altLang="en-US" dirty="0">
              <a:solidFill>
                <a:srgbClr val="008BCB"/>
              </a:solidFill>
            </a:endParaRPr>
          </a:p>
        </p:txBody>
      </p:sp>
      <p:sp>
        <p:nvSpPr>
          <p:cNvPr id="8" name="Rectangle 7">
            <a:extLst>
              <a:ext uri="{FF2B5EF4-FFF2-40B4-BE49-F238E27FC236}">
                <a16:creationId xmlns:a16="http://schemas.microsoft.com/office/drawing/2014/main" id="{9451D32D-6C40-670C-11A3-42A33BE1A37A}"/>
              </a:ext>
            </a:extLst>
          </p:cNvPr>
          <p:cNvSpPr/>
          <p:nvPr/>
        </p:nvSpPr>
        <p:spPr>
          <a:xfrm>
            <a:off x="0" y="6089715"/>
            <a:ext cx="12192000" cy="768285"/>
          </a:xfrm>
          <a:prstGeom prst="rect">
            <a:avLst/>
          </a:prstGeom>
          <a:gradFill flip="none" rotWithShape="1">
            <a:gsLst>
              <a:gs pos="11000">
                <a:srgbClr val="008BCB">
                  <a:alpha val="92000"/>
                </a:srgbClr>
              </a:gs>
              <a:gs pos="88000">
                <a:srgbClr val="89C343"/>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a:extLst>
              <a:ext uri="{FF2B5EF4-FFF2-40B4-BE49-F238E27FC236}">
                <a16:creationId xmlns:a16="http://schemas.microsoft.com/office/drawing/2014/main" id="{33C5DA80-91A0-16E7-42DD-070A6D00EFC2}"/>
              </a:ext>
            </a:extLst>
          </p:cNvPr>
          <p:cNvSpPr/>
          <p:nvPr/>
        </p:nvSpPr>
        <p:spPr>
          <a:xfrm>
            <a:off x="7924800" y="1509446"/>
            <a:ext cx="3568444" cy="430887"/>
          </a:xfrm>
          <a:prstGeom prst="rect">
            <a:avLst/>
          </a:prstGeom>
        </p:spPr>
        <p:txBody>
          <a:bodyPr wrap="square">
            <a:spAutoFit/>
          </a:bodyPr>
          <a:lstStyle/>
          <a:p>
            <a:r>
              <a:rPr lang="en-US" sz="2200" dirty="0">
                <a:solidFill>
                  <a:schemeClr val="bg2">
                    <a:lumMod val="10000"/>
                  </a:schemeClr>
                </a:solidFill>
                <a:latin typeface="Open Sans" panose="020B0606030504020204" pitchFamily="34" charset="0"/>
              </a:rPr>
              <a:t>1. </a:t>
            </a:r>
          </a:p>
        </p:txBody>
      </p:sp>
    </p:spTree>
    <p:extLst>
      <p:ext uri="{BB962C8B-B14F-4D97-AF65-F5344CB8AC3E}">
        <p14:creationId xmlns:p14="http://schemas.microsoft.com/office/powerpoint/2010/main" val="30325083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accel="40000" decel="4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accel="40000" decel="40000"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9052CC1D-721F-01D6-36A1-0AF4ED055B48}"/>
              </a:ext>
            </a:extLst>
          </p:cNvPr>
          <p:cNvSpPr>
            <a:spLocks/>
          </p:cNvSpPr>
          <p:nvPr/>
        </p:nvSpPr>
        <p:spPr bwMode="auto">
          <a:xfrm rot="16200000" flipH="1">
            <a:off x="-18256" y="18256"/>
            <a:ext cx="573088" cy="536575"/>
          </a:xfrm>
          <a:custGeom>
            <a:avLst/>
            <a:gdLst>
              <a:gd name="T0" fmla="*/ 1990 w 1990"/>
              <a:gd name="T1" fmla="*/ 0 h 1873"/>
              <a:gd name="T2" fmla="*/ 1553 w 1990"/>
              <a:gd name="T3" fmla="*/ 1529 h 1873"/>
              <a:gd name="T4" fmla="*/ 0 w 1990"/>
              <a:gd name="T5" fmla="*/ 1873 h 1873"/>
              <a:gd name="T6" fmla="*/ 0 w 1990"/>
              <a:gd name="T7" fmla="*/ 0 h 1873"/>
              <a:gd name="T8" fmla="*/ 1990 w 1990"/>
              <a:gd name="T9" fmla="*/ 0 h 1873"/>
            </a:gdLst>
            <a:ahLst/>
            <a:cxnLst>
              <a:cxn ang="0">
                <a:pos x="T0" y="T1"/>
              </a:cxn>
              <a:cxn ang="0">
                <a:pos x="T2" y="T3"/>
              </a:cxn>
              <a:cxn ang="0">
                <a:pos x="T4" y="T5"/>
              </a:cxn>
              <a:cxn ang="0">
                <a:pos x="T6" y="T7"/>
              </a:cxn>
              <a:cxn ang="0">
                <a:pos x="T8" y="T9"/>
              </a:cxn>
            </a:cxnLst>
            <a:rect l="0" t="0" r="r" b="b"/>
            <a:pathLst>
              <a:path w="1990" h="1873">
                <a:moveTo>
                  <a:pt x="1990" y="0"/>
                </a:moveTo>
                <a:cubicBezTo>
                  <a:pt x="1990" y="0"/>
                  <a:pt x="1849" y="1259"/>
                  <a:pt x="1553" y="1529"/>
                </a:cubicBezTo>
                <a:cubicBezTo>
                  <a:pt x="1257" y="1799"/>
                  <a:pt x="0" y="1873"/>
                  <a:pt x="0" y="1873"/>
                </a:cubicBezTo>
                <a:cubicBezTo>
                  <a:pt x="0" y="0"/>
                  <a:pt x="0" y="0"/>
                  <a:pt x="0" y="0"/>
                </a:cubicBezTo>
                <a:lnTo>
                  <a:pt x="1990" y="0"/>
                </a:lnTo>
                <a:close/>
              </a:path>
            </a:pathLst>
          </a:custGeom>
          <a:gradFill>
            <a:gsLst>
              <a:gs pos="1000">
                <a:schemeClr val="accent1"/>
              </a:gs>
              <a:gs pos="100000">
                <a:schemeClr val="accent2"/>
              </a:gs>
            </a:gsLst>
            <a:lin ang="2700000" scaled="1"/>
          </a:gradFill>
          <a:ln>
            <a:noFill/>
          </a:ln>
        </p:spPr>
        <p:txBody>
          <a:bodyPr/>
          <a:lstStyle/>
          <a:p>
            <a:pPr eaLnBrk="1" fontAlgn="auto" hangingPunct="1">
              <a:spcBef>
                <a:spcPts val="0"/>
              </a:spcBef>
              <a:spcAft>
                <a:spcPts val="0"/>
              </a:spcAft>
              <a:defRPr/>
            </a:pPr>
            <a:endParaRPr lang="en-ID">
              <a:latin typeface="+mn-lt"/>
            </a:endParaRPr>
          </a:p>
        </p:txBody>
      </p:sp>
      <p:sp>
        <p:nvSpPr>
          <p:cNvPr id="4" name="Freeform 5">
            <a:extLst>
              <a:ext uri="{FF2B5EF4-FFF2-40B4-BE49-F238E27FC236}">
                <a16:creationId xmlns:a16="http://schemas.microsoft.com/office/drawing/2014/main" id="{31B3FE17-C33D-7465-5B9F-A2580A5600F1}"/>
              </a:ext>
            </a:extLst>
          </p:cNvPr>
          <p:cNvSpPr>
            <a:spLocks/>
          </p:cNvSpPr>
          <p:nvPr/>
        </p:nvSpPr>
        <p:spPr bwMode="auto">
          <a:xfrm rot="10800000">
            <a:off x="11185525" y="5915025"/>
            <a:ext cx="1006475" cy="942975"/>
          </a:xfrm>
          <a:custGeom>
            <a:avLst/>
            <a:gdLst>
              <a:gd name="T0" fmla="*/ 1990 w 1990"/>
              <a:gd name="T1" fmla="*/ 0 h 1873"/>
              <a:gd name="T2" fmla="*/ 1553 w 1990"/>
              <a:gd name="T3" fmla="*/ 1529 h 1873"/>
              <a:gd name="T4" fmla="*/ 0 w 1990"/>
              <a:gd name="T5" fmla="*/ 1873 h 1873"/>
              <a:gd name="T6" fmla="*/ 0 w 1990"/>
              <a:gd name="T7" fmla="*/ 0 h 1873"/>
              <a:gd name="T8" fmla="*/ 1990 w 1990"/>
              <a:gd name="T9" fmla="*/ 0 h 1873"/>
            </a:gdLst>
            <a:ahLst/>
            <a:cxnLst>
              <a:cxn ang="0">
                <a:pos x="T0" y="T1"/>
              </a:cxn>
              <a:cxn ang="0">
                <a:pos x="T2" y="T3"/>
              </a:cxn>
              <a:cxn ang="0">
                <a:pos x="T4" y="T5"/>
              </a:cxn>
              <a:cxn ang="0">
                <a:pos x="T6" y="T7"/>
              </a:cxn>
              <a:cxn ang="0">
                <a:pos x="T8" y="T9"/>
              </a:cxn>
            </a:cxnLst>
            <a:rect l="0" t="0" r="r" b="b"/>
            <a:pathLst>
              <a:path w="1990" h="1873">
                <a:moveTo>
                  <a:pt x="1990" y="0"/>
                </a:moveTo>
                <a:cubicBezTo>
                  <a:pt x="1990" y="0"/>
                  <a:pt x="1849" y="1259"/>
                  <a:pt x="1553" y="1529"/>
                </a:cubicBezTo>
                <a:cubicBezTo>
                  <a:pt x="1257" y="1799"/>
                  <a:pt x="0" y="1873"/>
                  <a:pt x="0" y="1873"/>
                </a:cubicBezTo>
                <a:cubicBezTo>
                  <a:pt x="0" y="0"/>
                  <a:pt x="0" y="0"/>
                  <a:pt x="0" y="0"/>
                </a:cubicBezTo>
                <a:lnTo>
                  <a:pt x="1990" y="0"/>
                </a:lnTo>
                <a:close/>
              </a:path>
            </a:pathLst>
          </a:custGeom>
          <a:gradFill>
            <a:gsLst>
              <a:gs pos="1000">
                <a:schemeClr val="accent1"/>
              </a:gs>
              <a:gs pos="100000">
                <a:schemeClr val="accent2"/>
              </a:gs>
            </a:gsLst>
            <a:lin ang="2700000" scaled="1"/>
          </a:gradFill>
          <a:ln>
            <a:noFill/>
          </a:ln>
        </p:spPr>
        <p:txBody>
          <a:bodyPr/>
          <a:lstStyle/>
          <a:p>
            <a:pPr eaLnBrk="1" fontAlgn="auto" hangingPunct="1">
              <a:spcBef>
                <a:spcPts val="0"/>
              </a:spcBef>
              <a:spcAft>
                <a:spcPts val="0"/>
              </a:spcAft>
              <a:defRPr/>
            </a:pPr>
            <a:endParaRPr lang="en-ID">
              <a:latin typeface="+mn-lt"/>
            </a:endParaRPr>
          </a:p>
        </p:txBody>
      </p:sp>
      <p:sp>
        <p:nvSpPr>
          <p:cNvPr id="22" name="Text Placeholder 21">
            <a:extLst>
              <a:ext uri="{FF2B5EF4-FFF2-40B4-BE49-F238E27FC236}">
                <a16:creationId xmlns:a16="http://schemas.microsoft.com/office/drawing/2014/main" id="{2F126701-29BF-F62A-7731-190D6AB19797}"/>
              </a:ext>
            </a:extLst>
          </p:cNvPr>
          <p:cNvSpPr>
            <a:spLocks noGrp="1" noChangeArrowheads="1"/>
          </p:cNvSpPr>
          <p:nvPr>
            <p:ph type="body" sz="quarter" idx="16"/>
          </p:nvPr>
        </p:nvSpPr>
        <p:spPr>
          <a:xfrm>
            <a:off x="3227388" y="366713"/>
            <a:ext cx="5737225" cy="841375"/>
          </a:xfrm>
        </p:spPr>
        <p:txBody>
          <a:bodyPr/>
          <a:lstStyle/>
          <a:p>
            <a:pPr eaLnBrk="1" hangingPunct="1"/>
            <a:r>
              <a:rPr lang="en-US" altLang="en-US" dirty="0">
                <a:solidFill>
                  <a:srgbClr val="008BCB"/>
                </a:solidFill>
              </a:rPr>
              <a:t>Beeler Example</a:t>
            </a:r>
            <a:endParaRPr lang="en-ID" altLang="en-US" dirty="0">
              <a:solidFill>
                <a:srgbClr val="008BCB"/>
              </a:solidFill>
            </a:endParaRPr>
          </a:p>
        </p:txBody>
      </p:sp>
      <p:sp>
        <p:nvSpPr>
          <p:cNvPr id="12" name="TextBox 11">
            <a:extLst>
              <a:ext uri="{FF2B5EF4-FFF2-40B4-BE49-F238E27FC236}">
                <a16:creationId xmlns:a16="http://schemas.microsoft.com/office/drawing/2014/main" id="{395C850E-393B-1BD5-48B6-C803550AEEB5}"/>
              </a:ext>
            </a:extLst>
          </p:cNvPr>
          <p:cNvSpPr txBox="1"/>
          <p:nvPr/>
        </p:nvSpPr>
        <p:spPr>
          <a:xfrm>
            <a:off x="5397500" y="2197893"/>
            <a:ext cx="6213475" cy="4031873"/>
          </a:xfrm>
          <a:prstGeom prst="rect">
            <a:avLst/>
          </a:prstGeom>
          <a:noFill/>
        </p:spPr>
        <p:txBody>
          <a:bodyPr>
            <a:spAutoFit/>
          </a:bodyPr>
          <a:lstStyle/>
          <a:p>
            <a:pPr eaLnBrk="1" fontAlgn="auto" hangingPunct="1">
              <a:lnSpc>
                <a:spcPct val="150000"/>
              </a:lnSpc>
              <a:spcBef>
                <a:spcPts val="0"/>
              </a:spcBef>
              <a:spcAft>
                <a:spcPts val="0"/>
              </a:spcAft>
              <a:defRPr/>
            </a:pPr>
            <a:r>
              <a:rPr lang="en-US" sz="2000" dirty="0">
                <a:solidFill>
                  <a:schemeClr val="tx1">
                    <a:lumMod val="85000"/>
                    <a:lumOff val="15000"/>
                  </a:schemeClr>
                </a:solidFill>
                <a:latin typeface="+mn-lt"/>
              </a:rPr>
              <a:t>An amusement park is being constructed in your county. Having never had such a property before, you need to make a decision on the rides. How does Beeler apply?</a:t>
            </a:r>
          </a:p>
          <a:p>
            <a:pPr marL="800100" lvl="1" indent="-342900" eaLnBrk="1" fontAlgn="auto" hangingPunct="1">
              <a:lnSpc>
                <a:spcPct val="150000"/>
              </a:lnSpc>
              <a:spcBef>
                <a:spcPts val="0"/>
              </a:spcBef>
              <a:spcAft>
                <a:spcPts val="0"/>
              </a:spcAft>
              <a:buFont typeface="Arial" panose="020B0604020202020204" pitchFamily="34" charset="0"/>
              <a:buChar char="•"/>
              <a:defRPr/>
            </a:pPr>
            <a:r>
              <a:rPr lang="en-US" sz="2000" dirty="0">
                <a:solidFill>
                  <a:schemeClr val="tx1">
                    <a:lumMod val="85000"/>
                    <a:lumOff val="15000"/>
                  </a:schemeClr>
                </a:solidFill>
                <a:latin typeface="+mn-lt"/>
              </a:rPr>
              <a:t>Annexed to the realty?</a:t>
            </a:r>
          </a:p>
          <a:p>
            <a:pPr marL="800100" lvl="1" indent="-342900" eaLnBrk="1" fontAlgn="auto" hangingPunct="1">
              <a:lnSpc>
                <a:spcPct val="150000"/>
              </a:lnSpc>
              <a:spcBef>
                <a:spcPts val="0"/>
              </a:spcBef>
              <a:spcAft>
                <a:spcPts val="0"/>
              </a:spcAft>
              <a:buFont typeface="Arial" panose="020B0604020202020204" pitchFamily="34" charset="0"/>
              <a:buChar char="•"/>
              <a:defRPr/>
            </a:pPr>
            <a:r>
              <a:rPr lang="en-US" sz="2000" dirty="0">
                <a:solidFill>
                  <a:schemeClr val="tx1">
                    <a:lumMod val="85000"/>
                    <a:lumOff val="15000"/>
                  </a:schemeClr>
                </a:solidFill>
                <a:latin typeface="+mn-lt"/>
              </a:rPr>
              <a:t>Applied to the use of the realty to which it is connected?</a:t>
            </a:r>
          </a:p>
          <a:p>
            <a:pPr marL="800100" lvl="1" indent="-342900" eaLnBrk="1" fontAlgn="auto" hangingPunct="1">
              <a:lnSpc>
                <a:spcPct val="150000"/>
              </a:lnSpc>
              <a:spcBef>
                <a:spcPts val="0"/>
              </a:spcBef>
              <a:spcAft>
                <a:spcPts val="0"/>
              </a:spcAft>
              <a:buFont typeface="Arial" panose="020B0604020202020204" pitchFamily="34" charset="0"/>
              <a:buChar char="•"/>
              <a:defRPr/>
            </a:pPr>
            <a:r>
              <a:rPr lang="en-US" sz="2000" dirty="0">
                <a:solidFill>
                  <a:schemeClr val="tx1">
                    <a:lumMod val="85000"/>
                    <a:lumOff val="15000"/>
                  </a:schemeClr>
                </a:solidFill>
                <a:latin typeface="+mn-lt"/>
              </a:rPr>
              <a:t>Intended to be permanent? </a:t>
            </a:r>
            <a:endParaRPr lang="en-US" sz="1200" dirty="0">
              <a:solidFill>
                <a:schemeClr val="tx1">
                  <a:lumMod val="85000"/>
                  <a:lumOff val="15000"/>
                </a:schemeClr>
              </a:solidFill>
              <a:latin typeface="+mn-lt"/>
            </a:endParaRPr>
          </a:p>
          <a:p>
            <a:pPr eaLnBrk="1" fontAlgn="auto" hangingPunct="1">
              <a:lnSpc>
                <a:spcPct val="150000"/>
              </a:lnSpc>
              <a:spcBef>
                <a:spcPts val="0"/>
              </a:spcBef>
              <a:spcAft>
                <a:spcPts val="0"/>
              </a:spcAft>
              <a:defRPr/>
            </a:pPr>
            <a:endParaRPr lang="en-US" sz="1200" dirty="0">
              <a:solidFill>
                <a:schemeClr val="tx1">
                  <a:lumMod val="85000"/>
                  <a:lumOff val="15000"/>
                </a:schemeClr>
              </a:solidFill>
              <a:latin typeface="+mn-lt"/>
            </a:endParaRPr>
          </a:p>
        </p:txBody>
      </p:sp>
      <p:sp>
        <p:nvSpPr>
          <p:cNvPr id="13" name="TextBox 12">
            <a:extLst>
              <a:ext uri="{FF2B5EF4-FFF2-40B4-BE49-F238E27FC236}">
                <a16:creationId xmlns:a16="http://schemas.microsoft.com/office/drawing/2014/main" id="{ED6BD709-3767-BB52-F9CC-1C3570C6EA20}"/>
              </a:ext>
            </a:extLst>
          </p:cNvPr>
          <p:cNvSpPr txBox="1"/>
          <p:nvPr/>
        </p:nvSpPr>
        <p:spPr>
          <a:xfrm>
            <a:off x="5397500" y="1743075"/>
            <a:ext cx="3567113" cy="400110"/>
          </a:xfrm>
          <a:prstGeom prst="rect">
            <a:avLst/>
          </a:prstGeom>
          <a:noFill/>
        </p:spPr>
        <p:txBody>
          <a:bodyPr wrap="square">
            <a:spAutoFit/>
          </a:bodyPr>
          <a:lstStyle/>
          <a:p>
            <a:pPr eaLnBrk="1" fontAlgn="auto" hangingPunct="1">
              <a:spcBef>
                <a:spcPts val="0"/>
              </a:spcBef>
              <a:spcAft>
                <a:spcPts val="0"/>
              </a:spcAft>
              <a:defRPr/>
            </a:pPr>
            <a:r>
              <a:rPr lang="en-US" sz="2000" b="1" dirty="0">
                <a:solidFill>
                  <a:schemeClr val="tx1">
                    <a:lumMod val="85000"/>
                    <a:lumOff val="15000"/>
                  </a:schemeClr>
                </a:solidFill>
                <a:latin typeface="+mj-lt"/>
              </a:rPr>
              <a:t>New Amusement Park</a:t>
            </a:r>
            <a:endParaRPr lang="en-ID" sz="2000" b="1" dirty="0">
              <a:solidFill>
                <a:schemeClr val="tx1">
                  <a:lumMod val="85000"/>
                  <a:lumOff val="15000"/>
                </a:schemeClr>
              </a:solidFill>
              <a:latin typeface="+mj-lt"/>
            </a:endParaRPr>
          </a:p>
        </p:txBody>
      </p:sp>
      <p:pic>
        <p:nvPicPr>
          <p:cNvPr id="8" name="Picture 7" descr="Ferris wheel Yokohama Japan">
            <a:extLst>
              <a:ext uri="{FF2B5EF4-FFF2-40B4-BE49-F238E27FC236}">
                <a16:creationId xmlns:a16="http://schemas.microsoft.com/office/drawing/2014/main" id="{69725DBD-BF8F-1A44-4F9B-37C3359602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124" y="2009572"/>
            <a:ext cx="4426893" cy="2945714"/>
          </a:xfrm>
          <a:prstGeom prst="rect">
            <a:avLst/>
          </a:prstGeom>
        </p:spPr>
      </p:pic>
    </p:spTree>
    <p:extLst>
      <p:ext uri="{BB962C8B-B14F-4D97-AF65-F5344CB8AC3E}">
        <p14:creationId xmlns:p14="http://schemas.microsoft.com/office/powerpoint/2010/main" val="37937399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accel="40000" decel="4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accel="40000" decel="4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ppt_x"/>
                                          </p:val>
                                        </p:tav>
                                        <p:tav tm="100000">
                                          <p:val>
                                            <p:strVal val="#ppt_x"/>
                                          </p:val>
                                        </p:tav>
                                      </p:tavLst>
                                    </p:anim>
                                    <p:anim calcmode="lin" valueType="num">
                                      <p:cBhvr additive="base">
                                        <p:cTn id="12" dur="1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9" accel="40000" decel="4000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0-#ppt_w/2"/>
                                          </p:val>
                                        </p:tav>
                                        <p:tav tm="100000">
                                          <p:val>
                                            <p:strVal val="#ppt_x"/>
                                          </p:val>
                                        </p:tav>
                                      </p:tavLst>
                                    </p:anim>
                                    <p:anim calcmode="lin" valueType="num">
                                      <p:cBhvr additive="base">
                                        <p:cTn id="16" dur="1000" fill="hold"/>
                                        <p:tgtEl>
                                          <p:spTgt spid="3"/>
                                        </p:tgtEl>
                                        <p:attrNameLst>
                                          <p:attrName>ppt_y</p:attrName>
                                        </p:attrNameLst>
                                      </p:cBhvr>
                                      <p:tavLst>
                                        <p:tav tm="0">
                                          <p:val>
                                            <p:strVal val="0-#ppt_h/2"/>
                                          </p:val>
                                        </p:tav>
                                        <p:tav tm="100000">
                                          <p:val>
                                            <p:strVal val="#ppt_y"/>
                                          </p:val>
                                        </p:tav>
                                      </p:tavLst>
                                    </p:anim>
                                  </p:childTnLst>
                                </p:cTn>
                              </p:par>
                              <p:par>
                                <p:cTn id="17" presetID="2" presetClass="entr" presetSubtype="6" accel="40000" decel="4000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1+#ppt_w/2"/>
                                          </p:val>
                                        </p:tav>
                                        <p:tav tm="100000">
                                          <p:val>
                                            <p:strVal val="#ppt_x"/>
                                          </p:val>
                                        </p:tav>
                                      </p:tavLst>
                                    </p:anim>
                                    <p:anim calcmode="lin" valueType="num">
                                      <p:cBhvr additive="base">
                                        <p:cTn id="20" dur="10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accel="40000" decel="40000" fill="hold" grpId="0" nodeType="withEffect">
                                  <p:stCondLst>
                                    <p:cond delay="0"/>
                                  </p:stCondLst>
                                  <p:childTnLst>
                                    <p:set>
                                      <p:cBhvr>
                                        <p:cTn id="22" dur="1" fill="hold">
                                          <p:stCondLst>
                                            <p:cond delay="0"/>
                                          </p:stCondLst>
                                        </p:cTn>
                                        <p:tgtEl>
                                          <p:spTgt spid="22">
                                            <p:txEl>
                                              <p:pRg st="0" end="0"/>
                                            </p:txEl>
                                          </p:spTgt>
                                        </p:tgtEl>
                                        <p:attrNameLst>
                                          <p:attrName>style.visibility</p:attrName>
                                        </p:attrNameLst>
                                      </p:cBhvr>
                                      <p:to>
                                        <p:strVal val="visible"/>
                                      </p:to>
                                    </p:set>
                                    <p:anim calcmode="lin" valueType="num">
                                      <p:cBhvr additive="base">
                                        <p:cTn id="23"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71944E3-B8FB-9569-3AD8-48DA77633971}"/>
              </a:ext>
            </a:extLst>
          </p:cNvPr>
          <p:cNvSpPr txBox="1"/>
          <p:nvPr/>
        </p:nvSpPr>
        <p:spPr>
          <a:xfrm>
            <a:off x="1143000" y="1395413"/>
            <a:ext cx="10042525" cy="4708981"/>
          </a:xfrm>
          <a:prstGeom prst="rect">
            <a:avLst/>
          </a:prstGeom>
          <a:noFill/>
        </p:spPr>
        <p:txBody>
          <a:bodyPr>
            <a:spAutoFit/>
          </a:bodyPr>
          <a:lstStyle/>
          <a:p>
            <a:pPr marL="285750" indent="-285750">
              <a:buFont typeface="Arial" panose="020B0604020202020204" pitchFamily="34" charset="0"/>
              <a:buChar char="•"/>
            </a:pPr>
            <a:r>
              <a:rPr lang="en-US" sz="2000" dirty="0">
                <a:solidFill>
                  <a:schemeClr val="bg2">
                    <a:lumMod val="10000"/>
                  </a:schemeClr>
                </a:solidFill>
                <a:latin typeface="Open Sans" panose="020B0606030504020204" pitchFamily="34" charset="0"/>
              </a:rPr>
              <a:t>This is a tax accounting term traditionally used to ascertain a component’s sales and use tax liability; however, Illinois has given it application to the real vs. personal discussion.</a:t>
            </a:r>
          </a:p>
          <a:p>
            <a:endParaRPr lang="en-US" sz="2000" dirty="0">
              <a:solidFill>
                <a:schemeClr val="bg2">
                  <a:lumMod val="10000"/>
                </a:schemeClr>
              </a:solidFill>
              <a:latin typeface="Open Sans" panose="020B0606030504020204" pitchFamily="34" charset="0"/>
            </a:endParaRPr>
          </a:p>
          <a:p>
            <a:pPr marL="285750" indent="-285750">
              <a:buFont typeface="Arial" panose="020B0604020202020204" pitchFamily="34" charset="0"/>
              <a:buChar char="•"/>
            </a:pPr>
            <a:r>
              <a:rPr lang="en-US" sz="2000" dirty="0">
                <a:solidFill>
                  <a:schemeClr val="bg2">
                    <a:lumMod val="10000"/>
                  </a:schemeClr>
                </a:solidFill>
                <a:latin typeface="Open Sans" panose="020B0606030504020204" pitchFamily="34" charset="0"/>
              </a:rPr>
              <a:t>In its original meaning, the more integral a piece of equipment is to its accompanying going concern, the more likely it is to be exempt from sales and use tax. In Beeler, the court carried this idea forward into the realty realm.</a:t>
            </a:r>
          </a:p>
          <a:p>
            <a:pPr marL="285750" indent="-285750">
              <a:buFont typeface="Arial" panose="020B0604020202020204" pitchFamily="34" charset="0"/>
              <a:buChar char="•"/>
            </a:pPr>
            <a:endParaRPr lang="en-US" sz="2000" dirty="0">
              <a:solidFill>
                <a:schemeClr val="bg2">
                  <a:lumMod val="10000"/>
                </a:schemeClr>
              </a:solidFill>
              <a:latin typeface="Open Sans" panose="020B0606030504020204" pitchFamily="34" charset="0"/>
            </a:endParaRPr>
          </a:p>
          <a:p>
            <a:pPr marL="285750" indent="-285750">
              <a:buFont typeface="Arial" panose="020B0604020202020204" pitchFamily="34" charset="0"/>
              <a:buChar char="•"/>
            </a:pPr>
            <a:r>
              <a:rPr lang="en-US" sz="2000" dirty="0">
                <a:solidFill>
                  <a:schemeClr val="bg2">
                    <a:lumMod val="10000"/>
                  </a:schemeClr>
                </a:solidFill>
                <a:latin typeface="Open Sans" panose="020B0606030504020204" pitchFamily="34" charset="0"/>
              </a:rPr>
              <a:t>“[T]he higher degree of a relationship between the contested property and the uses of the realty, the more assuredly it can be said that the property is a part of the realty.” </a:t>
            </a:r>
            <a:r>
              <a:rPr lang="en-US" sz="2000" i="1" dirty="0">
                <a:solidFill>
                  <a:schemeClr val="bg2">
                    <a:lumMod val="10000"/>
                  </a:schemeClr>
                </a:solidFill>
                <a:latin typeface="Open Sans" panose="020B0606030504020204" pitchFamily="34" charset="0"/>
              </a:rPr>
              <a:t>Beeler at 672</a:t>
            </a:r>
          </a:p>
          <a:p>
            <a:pPr marL="285750" indent="-285750">
              <a:buFont typeface="Arial" panose="020B0604020202020204" pitchFamily="34" charset="0"/>
              <a:buChar char="•"/>
            </a:pPr>
            <a:endParaRPr lang="en-US" sz="2000" dirty="0">
              <a:solidFill>
                <a:schemeClr val="bg2">
                  <a:lumMod val="10000"/>
                </a:schemeClr>
              </a:solidFill>
              <a:latin typeface="Open Sans" panose="020B0606030504020204" pitchFamily="34" charset="0"/>
            </a:endParaRPr>
          </a:p>
          <a:p>
            <a:pPr marL="285750" indent="-285750">
              <a:buFont typeface="Arial" panose="020B0604020202020204" pitchFamily="34" charset="0"/>
              <a:buChar char="•"/>
            </a:pPr>
            <a:r>
              <a:rPr lang="en-US" sz="2000" dirty="0">
                <a:solidFill>
                  <a:schemeClr val="bg2">
                    <a:lumMod val="10000"/>
                  </a:schemeClr>
                </a:solidFill>
                <a:latin typeface="Open Sans" panose="020B0606030504020204" pitchFamily="34" charset="0"/>
              </a:rPr>
              <a:t>One final note: Beeler is a companion to the Like-kind rule, not a precedent overruling it; Like-kind will always be the first consideration. Beeler only applies in cases where a like-kind use is absent. </a:t>
            </a:r>
          </a:p>
        </p:txBody>
      </p:sp>
      <p:sp>
        <p:nvSpPr>
          <p:cNvPr id="2" name="Text Placeholder 1">
            <a:extLst>
              <a:ext uri="{FF2B5EF4-FFF2-40B4-BE49-F238E27FC236}">
                <a16:creationId xmlns:a16="http://schemas.microsoft.com/office/drawing/2014/main" id="{F9B635AC-B057-2846-A054-6448BC0D71E0}"/>
              </a:ext>
            </a:extLst>
          </p:cNvPr>
          <p:cNvSpPr>
            <a:spLocks noGrp="1" noChangeArrowheads="1"/>
          </p:cNvSpPr>
          <p:nvPr>
            <p:ph type="body" sz="quarter" idx="11"/>
          </p:nvPr>
        </p:nvSpPr>
        <p:spPr>
          <a:xfrm>
            <a:off x="3292475" y="496948"/>
            <a:ext cx="5607050" cy="760413"/>
          </a:xfrm>
        </p:spPr>
        <p:txBody>
          <a:bodyPr>
            <a:normAutofit fontScale="55000" lnSpcReduction="20000"/>
          </a:bodyPr>
          <a:lstStyle/>
          <a:p>
            <a:pPr eaLnBrk="1" hangingPunct="1">
              <a:defRPr/>
            </a:pPr>
            <a:r>
              <a:rPr lang="en-US" altLang="en-US" dirty="0">
                <a:solidFill>
                  <a:srgbClr val="008BCB"/>
                </a:solidFill>
              </a:rPr>
              <a:t>Integrated Industrial Plant Doctrine</a:t>
            </a:r>
            <a:endParaRPr lang="en-ID" altLang="en-US" dirty="0">
              <a:solidFill>
                <a:srgbClr val="008BCB"/>
              </a:solidFill>
            </a:endParaRPr>
          </a:p>
        </p:txBody>
      </p:sp>
      <p:sp>
        <p:nvSpPr>
          <p:cNvPr id="8" name="Rectangle 7">
            <a:extLst>
              <a:ext uri="{FF2B5EF4-FFF2-40B4-BE49-F238E27FC236}">
                <a16:creationId xmlns:a16="http://schemas.microsoft.com/office/drawing/2014/main" id="{9451D32D-6C40-670C-11A3-42A33BE1A37A}"/>
              </a:ext>
            </a:extLst>
          </p:cNvPr>
          <p:cNvSpPr/>
          <p:nvPr/>
        </p:nvSpPr>
        <p:spPr>
          <a:xfrm>
            <a:off x="0" y="6089715"/>
            <a:ext cx="12192000" cy="768285"/>
          </a:xfrm>
          <a:prstGeom prst="rect">
            <a:avLst/>
          </a:prstGeom>
          <a:gradFill flip="none" rotWithShape="1">
            <a:gsLst>
              <a:gs pos="11000">
                <a:srgbClr val="008BCB">
                  <a:alpha val="92000"/>
                </a:srgbClr>
              </a:gs>
              <a:gs pos="88000">
                <a:srgbClr val="89C343"/>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a:extLst>
              <a:ext uri="{FF2B5EF4-FFF2-40B4-BE49-F238E27FC236}">
                <a16:creationId xmlns:a16="http://schemas.microsoft.com/office/drawing/2014/main" id="{5B66B6AF-A198-8CD8-4829-4CC839BBE511}"/>
              </a:ext>
            </a:extLst>
          </p:cNvPr>
          <p:cNvSpPr/>
          <p:nvPr/>
        </p:nvSpPr>
        <p:spPr>
          <a:xfrm>
            <a:off x="1038225" y="2129314"/>
            <a:ext cx="9961469" cy="1446550"/>
          </a:xfrm>
          <a:prstGeom prst="rect">
            <a:avLst/>
          </a:prstGeom>
        </p:spPr>
        <p:txBody>
          <a:bodyPr wrap="square">
            <a:spAutoFit/>
          </a:bodyPr>
          <a:lstStyle/>
          <a:p>
            <a:pPr marL="285750" indent="-285750">
              <a:buFont typeface="Arial" panose="020B0604020202020204" pitchFamily="34" charset="0"/>
              <a:buChar char="•"/>
            </a:pPr>
            <a:endParaRPr lang="en-US" sz="2200" dirty="0">
              <a:solidFill>
                <a:schemeClr val="bg2">
                  <a:lumMod val="10000"/>
                </a:schemeClr>
              </a:solidFill>
              <a:latin typeface="Open Sans" panose="020B0606030504020204" pitchFamily="34" charset="0"/>
            </a:endParaRPr>
          </a:p>
          <a:p>
            <a:endParaRPr lang="en-US" sz="2200" dirty="0">
              <a:solidFill>
                <a:schemeClr val="bg2">
                  <a:lumMod val="10000"/>
                </a:schemeClr>
              </a:solidFill>
              <a:latin typeface="Open Sans" panose="020B0606030504020204" pitchFamily="34" charset="0"/>
            </a:endParaRPr>
          </a:p>
          <a:p>
            <a:endParaRPr lang="tr-TR" sz="22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US" sz="2200" dirty="0">
              <a:solidFill>
                <a:schemeClr val="bg2">
                  <a:lumMod val="10000"/>
                </a:schemeClr>
              </a:solidFill>
              <a:latin typeface="Open Sans" panose="020B0606030504020204" pitchFamily="34" charset="0"/>
            </a:endParaRPr>
          </a:p>
        </p:txBody>
      </p:sp>
    </p:spTree>
    <p:extLst>
      <p:ext uri="{BB962C8B-B14F-4D97-AF65-F5344CB8AC3E}">
        <p14:creationId xmlns:p14="http://schemas.microsoft.com/office/powerpoint/2010/main" val="5133121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accel="40000" decel="4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accel="40000" decel="40000"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886C031-507E-096A-8120-6CFEB6FD5661}"/>
              </a:ext>
            </a:extLst>
          </p:cNvPr>
          <p:cNvSpPr>
            <a:spLocks noGrp="1"/>
          </p:cNvSpPr>
          <p:nvPr>
            <p:ph type="pic" sz="quarter" idx="10"/>
          </p:nvPr>
        </p:nvSpPr>
        <p:spPr/>
        <p:txBody>
          <a:bodyPr/>
          <a:lstStyle/>
          <a:p>
            <a:pPr eaLnBrk="1" hangingPunct="1">
              <a:defRPr/>
            </a:pPr>
            <a:endParaRPr lang="en-US"/>
          </a:p>
        </p:txBody>
      </p:sp>
      <p:sp>
        <p:nvSpPr>
          <p:cNvPr id="152" name="Rectangle 151">
            <a:extLst>
              <a:ext uri="{FF2B5EF4-FFF2-40B4-BE49-F238E27FC236}">
                <a16:creationId xmlns:a16="http://schemas.microsoft.com/office/drawing/2014/main" id="{E5B92577-CC30-F93A-1603-30CBA4B1A637}"/>
              </a:ext>
            </a:extLst>
          </p:cNvPr>
          <p:cNvSpPr/>
          <p:nvPr/>
        </p:nvSpPr>
        <p:spPr>
          <a:xfrm>
            <a:off x="0" y="0"/>
            <a:ext cx="12192000" cy="6858000"/>
          </a:xfrm>
          <a:prstGeom prst="rect">
            <a:avLst/>
          </a:prstGeom>
          <a:gradFill flip="none" rotWithShape="1">
            <a:gsLst>
              <a:gs pos="1000">
                <a:srgbClr val="008BCB"/>
              </a:gs>
              <a:gs pos="57628">
                <a:schemeClr val="accent2">
                  <a:alpha val="84000"/>
                </a:schemeClr>
              </a:gs>
              <a:gs pos="100000">
                <a:srgbClr val="89C34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50000"/>
              </a:lnSpc>
              <a:spcBef>
                <a:spcPts val="0"/>
              </a:spcBef>
              <a:spcAft>
                <a:spcPts val="0"/>
              </a:spcAft>
              <a:defRPr/>
            </a:pPr>
            <a:endParaRPr lang="en-ID"/>
          </a:p>
        </p:txBody>
      </p:sp>
      <p:sp>
        <p:nvSpPr>
          <p:cNvPr id="31750" name="Text Placeholder 1">
            <a:extLst>
              <a:ext uri="{FF2B5EF4-FFF2-40B4-BE49-F238E27FC236}">
                <a16:creationId xmlns:a16="http://schemas.microsoft.com/office/drawing/2014/main" id="{7B8B1771-DB88-F358-461A-153C785CE2BB}"/>
              </a:ext>
            </a:extLst>
          </p:cNvPr>
          <p:cNvSpPr>
            <a:spLocks noGrp="1" noChangeArrowheads="1"/>
          </p:cNvSpPr>
          <p:nvPr>
            <p:ph type="body" sz="quarter" idx="11"/>
          </p:nvPr>
        </p:nvSpPr>
        <p:spPr>
          <a:xfrm>
            <a:off x="3594894" y="2207419"/>
            <a:ext cx="5002212" cy="2443162"/>
          </a:xfrm>
        </p:spPr>
        <p:txBody>
          <a:bodyPr>
            <a:normAutofit fontScale="92500" lnSpcReduction="20000"/>
          </a:bodyPr>
          <a:lstStyle/>
          <a:p>
            <a:pPr eaLnBrk="1" hangingPunct="1"/>
            <a:r>
              <a:rPr lang="en-US" altLang="en-US" dirty="0">
                <a:solidFill>
                  <a:schemeClr val="bg1"/>
                </a:solidFill>
              </a:rPr>
              <a:t>Separating Personal Property from Realty: the Three Approaches</a:t>
            </a:r>
          </a:p>
        </p:txBody>
      </p:sp>
    </p:spTree>
    <p:extLst>
      <p:ext uri="{BB962C8B-B14F-4D97-AF65-F5344CB8AC3E}">
        <p14:creationId xmlns:p14="http://schemas.microsoft.com/office/powerpoint/2010/main" val="1466339553"/>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50292-7ED5-032B-40AC-8C331FB15A44}"/>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CDF136B0-0ECA-6199-0040-FEC6B4D17215}"/>
              </a:ext>
            </a:extLst>
          </p:cNvPr>
          <p:cNvSpPr txBox="1"/>
          <p:nvPr/>
        </p:nvSpPr>
        <p:spPr>
          <a:xfrm>
            <a:off x="608012" y="1395413"/>
            <a:ext cx="11193463" cy="5581015"/>
          </a:xfrm>
          <a:prstGeom prst="rect">
            <a:avLst/>
          </a:prstGeom>
          <a:noFill/>
        </p:spPr>
        <p:txBody>
          <a:bodyPr wrap="square">
            <a:spAutoFit/>
          </a:bodyPr>
          <a:lstStyle/>
          <a:p>
            <a:pPr marL="342900" indent="-342900" eaLnBrk="1" fontAlgn="auto" hangingPunct="1">
              <a:lnSpc>
                <a:spcPct val="150000"/>
              </a:lnSpc>
              <a:spcBef>
                <a:spcPts val="0"/>
              </a:spcBef>
              <a:spcAft>
                <a:spcPts val="0"/>
              </a:spcAft>
              <a:buFont typeface="Arial" panose="020B0604020202020204" pitchFamily="34" charset="0"/>
              <a:buChar char="•"/>
              <a:defRPr/>
            </a:pPr>
            <a:r>
              <a:rPr lang="en-US" sz="2000" dirty="0">
                <a:solidFill>
                  <a:schemeClr val="tx1">
                    <a:lumMod val="85000"/>
                    <a:lumOff val="15000"/>
                  </a:schemeClr>
                </a:solidFill>
              </a:rPr>
              <a:t>Provided sufficient data and proper comparability, personal property can be estimated from market data.</a:t>
            </a:r>
          </a:p>
          <a:p>
            <a:pPr marL="342900" indent="-342900" eaLnBrk="1" fontAlgn="auto" hangingPunct="1">
              <a:lnSpc>
                <a:spcPct val="150000"/>
              </a:lnSpc>
              <a:spcBef>
                <a:spcPts val="0"/>
              </a:spcBef>
              <a:spcAft>
                <a:spcPts val="0"/>
              </a:spcAft>
              <a:buFont typeface="Arial" panose="020B0604020202020204" pitchFamily="34" charset="0"/>
              <a:buChar char="•"/>
              <a:defRPr/>
            </a:pPr>
            <a:r>
              <a:rPr lang="en-US" sz="2000" dirty="0">
                <a:solidFill>
                  <a:schemeClr val="tx1">
                    <a:lumMod val="85000"/>
                    <a:lumOff val="15000"/>
                  </a:schemeClr>
                </a:solidFill>
              </a:rPr>
              <a:t>This can be as simple as identifying machinery from other sources.</a:t>
            </a:r>
          </a:p>
          <a:p>
            <a:pPr marL="800100" lvl="1" indent="-342900" eaLnBrk="1" fontAlgn="auto" hangingPunct="1">
              <a:lnSpc>
                <a:spcPct val="150000"/>
              </a:lnSpc>
              <a:spcBef>
                <a:spcPts val="0"/>
              </a:spcBef>
              <a:spcAft>
                <a:spcPts val="0"/>
              </a:spcAft>
              <a:buFont typeface="Arial" panose="020B0604020202020204" pitchFamily="34" charset="0"/>
              <a:buChar char="•"/>
              <a:defRPr/>
            </a:pPr>
            <a:r>
              <a:rPr lang="en-US" sz="2000" dirty="0">
                <a:solidFill>
                  <a:schemeClr val="tx1">
                    <a:lumMod val="85000"/>
                    <a:lumOff val="15000"/>
                  </a:schemeClr>
                </a:solidFill>
              </a:rPr>
              <a:t>Example: A restaurant building sells for $500,000 with almost-new refrigerator, freezer, and convection oven. Similarly-aged used machinery sells as follows:</a:t>
            </a:r>
          </a:p>
          <a:p>
            <a:pPr marL="800100" lvl="1" indent="-342900" eaLnBrk="1" fontAlgn="auto" hangingPunct="1">
              <a:lnSpc>
                <a:spcPct val="150000"/>
              </a:lnSpc>
              <a:spcBef>
                <a:spcPts val="0"/>
              </a:spcBef>
              <a:spcAft>
                <a:spcPts val="0"/>
              </a:spcAft>
              <a:buFont typeface="Arial" panose="020B0604020202020204" pitchFamily="34" charset="0"/>
              <a:buChar char="•"/>
              <a:defRPr/>
            </a:pPr>
            <a:endParaRPr lang="en-US" sz="2000" dirty="0">
              <a:solidFill>
                <a:schemeClr val="tx1">
                  <a:lumMod val="85000"/>
                  <a:lumOff val="15000"/>
                </a:schemeClr>
              </a:solidFill>
            </a:endParaRPr>
          </a:p>
          <a:p>
            <a:pPr marL="342900" indent="-342900" eaLnBrk="1" fontAlgn="auto" hangingPunct="1">
              <a:lnSpc>
                <a:spcPct val="150000"/>
              </a:lnSpc>
              <a:spcBef>
                <a:spcPts val="0"/>
              </a:spcBef>
              <a:spcAft>
                <a:spcPts val="0"/>
              </a:spcAft>
              <a:buFont typeface="Arial" panose="020B0604020202020204" pitchFamily="34" charset="0"/>
              <a:buChar char="•"/>
              <a:defRPr/>
            </a:pPr>
            <a:endParaRPr lang="en-US" sz="2000" dirty="0">
              <a:solidFill>
                <a:schemeClr val="tx1">
                  <a:lumMod val="85000"/>
                  <a:lumOff val="15000"/>
                </a:schemeClr>
              </a:solidFill>
            </a:endParaRPr>
          </a:p>
          <a:p>
            <a:pPr marL="342900" indent="-342900" eaLnBrk="1" fontAlgn="auto" hangingPunct="1">
              <a:lnSpc>
                <a:spcPct val="150000"/>
              </a:lnSpc>
              <a:spcBef>
                <a:spcPts val="0"/>
              </a:spcBef>
              <a:spcAft>
                <a:spcPts val="0"/>
              </a:spcAft>
              <a:buFont typeface="Arial" panose="020B0604020202020204" pitchFamily="34" charset="0"/>
              <a:buChar char="•"/>
              <a:defRPr/>
            </a:pPr>
            <a:endParaRPr lang="en-US" sz="2000" dirty="0">
              <a:solidFill>
                <a:schemeClr val="tx1">
                  <a:lumMod val="85000"/>
                  <a:lumOff val="15000"/>
                </a:schemeClr>
              </a:solidFill>
            </a:endParaRPr>
          </a:p>
          <a:p>
            <a:pPr marL="342900" indent="-342900" eaLnBrk="1" fontAlgn="auto" hangingPunct="1">
              <a:lnSpc>
                <a:spcPct val="150000"/>
              </a:lnSpc>
              <a:spcBef>
                <a:spcPts val="0"/>
              </a:spcBef>
              <a:spcAft>
                <a:spcPts val="0"/>
              </a:spcAft>
              <a:buFont typeface="Arial" panose="020B0604020202020204" pitchFamily="34" charset="0"/>
              <a:buChar char="•"/>
              <a:defRPr/>
            </a:pPr>
            <a:endParaRPr lang="en-US" sz="2000" dirty="0">
              <a:solidFill>
                <a:schemeClr val="tx1">
                  <a:lumMod val="85000"/>
                  <a:lumOff val="15000"/>
                </a:schemeClr>
              </a:solidFill>
            </a:endParaRPr>
          </a:p>
          <a:p>
            <a:pPr marL="342900" indent="-342900" eaLnBrk="1" fontAlgn="auto" hangingPunct="1">
              <a:lnSpc>
                <a:spcPct val="150000"/>
              </a:lnSpc>
              <a:spcBef>
                <a:spcPts val="0"/>
              </a:spcBef>
              <a:spcAft>
                <a:spcPts val="0"/>
              </a:spcAft>
              <a:buFont typeface="Arial" panose="020B0604020202020204" pitchFamily="34" charset="0"/>
              <a:buChar char="•"/>
              <a:defRPr/>
            </a:pPr>
            <a:endParaRPr lang="en-US" sz="2000" dirty="0">
              <a:solidFill>
                <a:schemeClr val="tx1">
                  <a:lumMod val="85000"/>
                  <a:lumOff val="15000"/>
                </a:schemeClr>
              </a:solidFill>
            </a:endParaRPr>
          </a:p>
          <a:p>
            <a:pPr marL="342900" indent="-342900" eaLnBrk="1" fontAlgn="auto" hangingPunct="1">
              <a:lnSpc>
                <a:spcPct val="150000"/>
              </a:lnSpc>
              <a:spcBef>
                <a:spcPts val="0"/>
              </a:spcBef>
              <a:spcAft>
                <a:spcPts val="0"/>
              </a:spcAft>
              <a:buFont typeface="Arial" panose="020B0604020202020204" pitchFamily="34" charset="0"/>
              <a:buChar char="•"/>
              <a:defRPr/>
            </a:pPr>
            <a:endParaRPr lang="en-US" sz="2000" dirty="0">
              <a:solidFill>
                <a:schemeClr val="tx1">
                  <a:lumMod val="85000"/>
                  <a:lumOff val="15000"/>
                </a:schemeClr>
              </a:solidFill>
            </a:endParaRPr>
          </a:p>
          <a:p>
            <a:pPr marL="342900" indent="-342900" eaLnBrk="1" fontAlgn="auto" hangingPunct="1">
              <a:lnSpc>
                <a:spcPct val="150000"/>
              </a:lnSpc>
              <a:spcBef>
                <a:spcPts val="0"/>
              </a:spcBef>
              <a:spcAft>
                <a:spcPts val="0"/>
              </a:spcAft>
              <a:buFont typeface="Arial" panose="020B0604020202020204" pitchFamily="34" charset="0"/>
              <a:buChar char="•"/>
              <a:defRPr/>
            </a:pPr>
            <a:endParaRPr lang="en-US" sz="2000" dirty="0">
              <a:solidFill>
                <a:schemeClr val="tx1">
                  <a:lumMod val="85000"/>
                  <a:lumOff val="15000"/>
                </a:schemeClr>
              </a:solidFill>
            </a:endParaRPr>
          </a:p>
        </p:txBody>
      </p:sp>
      <p:sp>
        <p:nvSpPr>
          <p:cNvPr id="2" name="Text Placeholder 1">
            <a:extLst>
              <a:ext uri="{FF2B5EF4-FFF2-40B4-BE49-F238E27FC236}">
                <a16:creationId xmlns:a16="http://schemas.microsoft.com/office/drawing/2014/main" id="{20C13D94-C5CF-637F-C0D3-D4791426F585}"/>
              </a:ext>
            </a:extLst>
          </p:cNvPr>
          <p:cNvSpPr>
            <a:spLocks noGrp="1" noChangeArrowheads="1"/>
          </p:cNvSpPr>
          <p:nvPr>
            <p:ph type="body" sz="quarter" idx="11"/>
          </p:nvPr>
        </p:nvSpPr>
        <p:spPr>
          <a:xfrm>
            <a:off x="1142999" y="635000"/>
            <a:ext cx="7705725" cy="760413"/>
          </a:xfrm>
        </p:spPr>
        <p:txBody>
          <a:bodyPr>
            <a:normAutofit fontScale="92500" lnSpcReduction="10000"/>
          </a:bodyPr>
          <a:lstStyle/>
          <a:p>
            <a:pPr eaLnBrk="1" hangingPunct="1">
              <a:defRPr/>
            </a:pPr>
            <a:r>
              <a:rPr lang="en-US" altLang="en-US" dirty="0">
                <a:solidFill>
                  <a:srgbClr val="008BCB"/>
                </a:solidFill>
              </a:rPr>
              <a:t>Sales Comparison Approach</a:t>
            </a:r>
            <a:endParaRPr lang="en-ID" altLang="en-US" dirty="0">
              <a:solidFill>
                <a:srgbClr val="008BCB"/>
              </a:solidFill>
            </a:endParaRPr>
          </a:p>
        </p:txBody>
      </p:sp>
      <p:sp>
        <p:nvSpPr>
          <p:cNvPr id="8" name="Rectangle 7">
            <a:extLst>
              <a:ext uri="{FF2B5EF4-FFF2-40B4-BE49-F238E27FC236}">
                <a16:creationId xmlns:a16="http://schemas.microsoft.com/office/drawing/2014/main" id="{59A1F92A-4A6E-F569-8A18-4DC56BCB6E51}"/>
              </a:ext>
            </a:extLst>
          </p:cNvPr>
          <p:cNvSpPr/>
          <p:nvPr/>
        </p:nvSpPr>
        <p:spPr>
          <a:xfrm>
            <a:off x="0" y="6089715"/>
            <a:ext cx="12192000" cy="768285"/>
          </a:xfrm>
          <a:prstGeom prst="rect">
            <a:avLst/>
          </a:prstGeom>
          <a:gradFill flip="none" rotWithShape="1">
            <a:gsLst>
              <a:gs pos="11000">
                <a:srgbClr val="008BCB">
                  <a:alpha val="92000"/>
                </a:srgbClr>
              </a:gs>
              <a:gs pos="88000">
                <a:srgbClr val="89C343"/>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2" name="Picture 11">
            <a:extLst>
              <a:ext uri="{FF2B5EF4-FFF2-40B4-BE49-F238E27FC236}">
                <a16:creationId xmlns:a16="http://schemas.microsoft.com/office/drawing/2014/main" id="{F9A14D73-C389-7ED7-E5A5-15073C57AF6F}"/>
              </a:ext>
            </a:extLst>
          </p:cNvPr>
          <p:cNvPicPr>
            <a:picLocks noChangeAspect="1"/>
          </p:cNvPicPr>
          <p:nvPr/>
        </p:nvPicPr>
        <p:blipFill>
          <a:blip r:embed="rId2"/>
          <a:stretch>
            <a:fillRect/>
          </a:stretch>
        </p:blipFill>
        <p:spPr>
          <a:xfrm>
            <a:off x="3891385" y="3735221"/>
            <a:ext cx="1104355" cy="2181554"/>
          </a:xfrm>
          <a:prstGeom prst="rect">
            <a:avLst/>
          </a:prstGeom>
        </p:spPr>
      </p:pic>
      <p:pic>
        <p:nvPicPr>
          <p:cNvPr id="14" name="Picture 13">
            <a:extLst>
              <a:ext uri="{FF2B5EF4-FFF2-40B4-BE49-F238E27FC236}">
                <a16:creationId xmlns:a16="http://schemas.microsoft.com/office/drawing/2014/main" id="{68EEB983-A220-7C3D-6C34-825538A86B97}"/>
              </a:ext>
            </a:extLst>
          </p:cNvPr>
          <p:cNvPicPr>
            <a:picLocks noChangeAspect="1"/>
          </p:cNvPicPr>
          <p:nvPr/>
        </p:nvPicPr>
        <p:blipFill>
          <a:blip r:embed="rId3"/>
          <a:stretch>
            <a:fillRect/>
          </a:stretch>
        </p:blipFill>
        <p:spPr>
          <a:xfrm>
            <a:off x="1716519" y="3735223"/>
            <a:ext cx="1123199" cy="2196173"/>
          </a:xfrm>
          <a:prstGeom prst="rect">
            <a:avLst/>
          </a:prstGeom>
        </p:spPr>
      </p:pic>
      <p:pic>
        <p:nvPicPr>
          <p:cNvPr id="16" name="Picture 15">
            <a:extLst>
              <a:ext uri="{FF2B5EF4-FFF2-40B4-BE49-F238E27FC236}">
                <a16:creationId xmlns:a16="http://schemas.microsoft.com/office/drawing/2014/main" id="{F351A6A3-5A04-537C-50F8-52CCD91776CA}"/>
              </a:ext>
            </a:extLst>
          </p:cNvPr>
          <p:cNvPicPr>
            <a:picLocks noChangeAspect="1"/>
          </p:cNvPicPr>
          <p:nvPr/>
        </p:nvPicPr>
        <p:blipFill>
          <a:blip r:embed="rId4"/>
          <a:stretch>
            <a:fillRect/>
          </a:stretch>
        </p:blipFill>
        <p:spPr>
          <a:xfrm>
            <a:off x="2839719" y="3735222"/>
            <a:ext cx="1051666" cy="2181553"/>
          </a:xfrm>
          <a:prstGeom prst="rect">
            <a:avLst/>
          </a:prstGeom>
        </p:spPr>
      </p:pic>
      <p:sp>
        <p:nvSpPr>
          <p:cNvPr id="18" name="TextBox 17">
            <a:extLst>
              <a:ext uri="{FF2B5EF4-FFF2-40B4-BE49-F238E27FC236}">
                <a16:creationId xmlns:a16="http://schemas.microsoft.com/office/drawing/2014/main" id="{C84F21AD-2642-D27F-055B-52520BED6735}"/>
              </a:ext>
            </a:extLst>
          </p:cNvPr>
          <p:cNvSpPr txBox="1"/>
          <p:nvPr/>
        </p:nvSpPr>
        <p:spPr>
          <a:xfrm>
            <a:off x="5334000" y="3971925"/>
            <a:ext cx="5141481" cy="369332"/>
          </a:xfrm>
          <a:prstGeom prst="rect">
            <a:avLst/>
          </a:prstGeom>
          <a:noFill/>
        </p:spPr>
        <p:txBody>
          <a:bodyPr wrap="square" rtlCol="0">
            <a:spAutoFit/>
          </a:bodyPr>
          <a:lstStyle/>
          <a:p>
            <a:r>
              <a:rPr lang="en-US" dirty="0"/>
              <a:t>$500,000 - $48,850 = $501,150 (approx. 10%)</a:t>
            </a:r>
          </a:p>
        </p:txBody>
      </p:sp>
    </p:spTree>
    <p:extLst>
      <p:ext uri="{BB962C8B-B14F-4D97-AF65-F5344CB8AC3E}">
        <p14:creationId xmlns:p14="http://schemas.microsoft.com/office/powerpoint/2010/main" val="32658561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accel="40000" decel="4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accel="40000" decel="40000"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71944E3-B8FB-9569-3AD8-48DA77633971}"/>
              </a:ext>
            </a:extLst>
          </p:cNvPr>
          <p:cNvSpPr txBox="1"/>
          <p:nvPr/>
        </p:nvSpPr>
        <p:spPr>
          <a:xfrm>
            <a:off x="504826" y="1319213"/>
            <a:ext cx="6067424" cy="4483279"/>
          </a:xfrm>
          <a:prstGeom prst="rect">
            <a:avLst/>
          </a:prstGeom>
          <a:noFill/>
        </p:spPr>
        <p:txBody>
          <a:bodyPr wrap="square">
            <a:spAutoFit/>
          </a:bodyPr>
          <a:lstStyle/>
          <a:p>
            <a:pPr marL="342900" indent="-342900" eaLnBrk="1" fontAlgn="auto" hangingPunct="1">
              <a:lnSpc>
                <a:spcPct val="150000"/>
              </a:lnSpc>
              <a:spcBef>
                <a:spcPts val="0"/>
              </a:spcBef>
              <a:spcAft>
                <a:spcPts val="0"/>
              </a:spcAft>
              <a:buFont typeface="Arial" panose="020B0604020202020204" pitchFamily="34" charset="0"/>
              <a:buChar char="•"/>
              <a:defRPr/>
            </a:pPr>
            <a:r>
              <a:rPr lang="en-US" sz="1600" dirty="0">
                <a:solidFill>
                  <a:schemeClr val="tx1">
                    <a:lumMod val="85000"/>
                    <a:lumOff val="15000"/>
                  </a:schemeClr>
                </a:solidFill>
              </a:rPr>
              <a:t>The Cost approach allows for the most categorical and thorough method for valuation.</a:t>
            </a:r>
          </a:p>
          <a:p>
            <a:pPr marL="342900" indent="-342900" eaLnBrk="1" fontAlgn="auto" hangingPunct="1">
              <a:lnSpc>
                <a:spcPct val="150000"/>
              </a:lnSpc>
              <a:spcBef>
                <a:spcPts val="0"/>
              </a:spcBef>
              <a:spcAft>
                <a:spcPts val="0"/>
              </a:spcAft>
              <a:buFont typeface="Arial" panose="020B0604020202020204" pitchFamily="34" charset="0"/>
              <a:buChar char="•"/>
              <a:defRPr/>
            </a:pPr>
            <a:r>
              <a:rPr lang="en-US" sz="1600" dirty="0">
                <a:solidFill>
                  <a:schemeClr val="tx1">
                    <a:lumMod val="85000"/>
                    <a:lumOff val="15000"/>
                  </a:schemeClr>
                </a:solidFill>
              </a:rPr>
              <a:t>The depreciable personal property is inventoried, the replacement cost is developed, and it is depreciated according to its useful economic life. (This is how most states value personal property for tax purposes.)</a:t>
            </a:r>
          </a:p>
          <a:p>
            <a:pPr marL="342900" indent="-342900" eaLnBrk="1" fontAlgn="auto" hangingPunct="1">
              <a:lnSpc>
                <a:spcPct val="150000"/>
              </a:lnSpc>
              <a:spcBef>
                <a:spcPts val="0"/>
              </a:spcBef>
              <a:spcAft>
                <a:spcPts val="0"/>
              </a:spcAft>
              <a:buFont typeface="Arial" panose="020B0604020202020204" pitchFamily="34" charset="0"/>
              <a:buChar char="•"/>
              <a:defRPr/>
            </a:pPr>
            <a:r>
              <a:rPr lang="en-US" sz="1600" dirty="0">
                <a:solidFill>
                  <a:schemeClr val="tx1">
                    <a:lumMod val="85000"/>
                    <a:lumOff val="15000"/>
                  </a:schemeClr>
                </a:solidFill>
              </a:rPr>
              <a:t>Example: An industrial agricultural building fitted with a three-year old removable peppermint oil distillation apparatus sells for $350,000. Such devices have a ten-year life and retail new for $50,000. </a:t>
            </a:r>
          </a:p>
          <a:p>
            <a:pPr marL="342900" indent="-342900" eaLnBrk="1" fontAlgn="auto" hangingPunct="1">
              <a:lnSpc>
                <a:spcPct val="150000"/>
              </a:lnSpc>
              <a:spcBef>
                <a:spcPts val="0"/>
              </a:spcBef>
              <a:spcAft>
                <a:spcPts val="0"/>
              </a:spcAft>
              <a:buFont typeface="Arial" panose="020B0604020202020204" pitchFamily="34" charset="0"/>
              <a:buChar char="•"/>
              <a:defRPr/>
            </a:pPr>
            <a:r>
              <a:rPr lang="en-US" sz="1600" dirty="0">
                <a:solidFill>
                  <a:schemeClr val="tx1">
                    <a:lumMod val="85000"/>
                    <a:lumOff val="15000"/>
                  </a:schemeClr>
                </a:solidFill>
              </a:rPr>
              <a:t>Depreciated value $50,000 – 30% (3/10) = $35,000</a:t>
            </a:r>
          </a:p>
          <a:p>
            <a:pPr marL="342900" indent="-342900" eaLnBrk="1" fontAlgn="auto" hangingPunct="1">
              <a:lnSpc>
                <a:spcPct val="150000"/>
              </a:lnSpc>
              <a:spcBef>
                <a:spcPts val="0"/>
              </a:spcBef>
              <a:spcAft>
                <a:spcPts val="0"/>
              </a:spcAft>
              <a:buFont typeface="Arial" panose="020B0604020202020204" pitchFamily="34" charset="0"/>
              <a:buChar char="•"/>
              <a:defRPr/>
            </a:pPr>
            <a:r>
              <a:rPr lang="en-US" sz="1600" dirty="0">
                <a:solidFill>
                  <a:schemeClr val="tx1">
                    <a:lumMod val="85000"/>
                    <a:lumOff val="15000"/>
                  </a:schemeClr>
                </a:solidFill>
              </a:rPr>
              <a:t>Real Estate Value: $350,000 - $35,000 = $315,000</a:t>
            </a:r>
          </a:p>
        </p:txBody>
      </p:sp>
      <p:sp>
        <p:nvSpPr>
          <p:cNvPr id="2" name="Text Placeholder 1">
            <a:extLst>
              <a:ext uri="{FF2B5EF4-FFF2-40B4-BE49-F238E27FC236}">
                <a16:creationId xmlns:a16="http://schemas.microsoft.com/office/drawing/2014/main" id="{F9B635AC-B057-2846-A054-6448BC0D71E0}"/>
              </a:ext>
            </a:extLst>
          </p:cNvPr>
          <p:cNvSpPr>
            <a:spLocks noGrp="1" noChangeArrowheads="1"/>
          </p:cNvSpPr>
          <p:nvPr>
            <p:ph type="body" sz="quarter" idx="11"/>
          </p:nvPr>
        </p:nvSpPr>
        <p:spPr>
          <a:xfrm>
            <a:off x="1143000" y="635000"/>
            <a:ext cx="5607050" cy="760413"/>
          </a:xfrm>
        </p:spPr>
        <p:txBody>
          <a:bodyPr>
            <a:normAutofit lnSpcReduction="10000"/>
          </a:bodyPr>
          <a:lstStyle/>
          <a:p>
            <a:pPr eaLnBrk="1" hangingPunct="1">
              <a:defRPr/>
            </a:pPr>
            <a:r>
              <a:rPr lang="en-US" altLang="en-US" dirty="0">
                <a:solidFill>
                  <a:srgbClr val="008BCB"/>
                </a:solidFill>
              </a:rPr>
              <a:t>Cost Approach </a:t>
            </a:r>
            <a:endParaRPr lang="en-ID" altLang="en-US" dirty="0">
              <a:solidFill>
                <a:srgbClr val="008BCB"/>
              </a:solidFill>
            </a:endParaRPr>
          </a:p>
        </p:txBody>
      </p:sp>
      <p:sp>
        <p:nvSpPr>
          <p:cNvPr id="8" name="Rectangle 7">
            <a:extLst>
              <a:ext uri="{FF2B5EF4-FFF2-40B4-BE49-F238E27FC236}">
                <a16:creationId xmlns:a16="http://schemas.microsoft.com/office/drawing/2014/main" id="{9451D32D-6C40-670C-11A3-42A33BE1A37A}"/>
              </a:ext>
            </a:extLst>
          </p:cNvPr>
          <p:cNvSpPr/>
          <p:nvPr/>
        </p:nvSpPr>
        <p:spPr>
          <a:xfrm>
            <a:off x="0" y="6089715"/>
            <a:ext cx="12192000" cy="768285"/>
          </a:xfrm>
          <a:prstGeom prst="rect">
            <a:avLst/>
          </a:prstGeom>
          <a:gradFill flip="none" rotWithShape="1">
            <a:gsLst>
              <a:gs pos="11000">
                <a:srgbClr val="008BCB">
                  <a:alpha val="92000"/>
                </a:srgbClr>
              </a:gs>
              <a:gs pos="88000">
                <a:srgbClr val="89C343"/>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 name="Picture 3">
            <a:extLst>
              <a:ext uri="{FF2B5EF4-FFF2-40B4-BE49-F238E27FC236}">
                <a16:creationId xmlns:a16="http://schemas.microsoft.com/office/drawing/2014/main" id="{7B492B1D-9073-038C-918E-2D868C5D0884}"/>
              </a:ext>
            </a:extLst>
          </p:cNvPr>
          <p:cNvPicPr>
            <a:picLocks noChangeAspect="1"/>
          </p:cNvPicPr>
          <p:nvPr/>
        </p:nvPicPr>
        <p:blipFill>
          <a:blip r:embed="rId2"/>
          <a:stretch>
            <a:fillRect/>
          </a:stretch>
        </p:blipFill>
        <p:spPr>
          <a:xfrm>
            <a:off x="6750050" y="1846352"/>
            <a:ext cx="4780608" cy="3429000"/>
          </a:xfrm>
          <a:prstGeom prst="rect">
            <a:avLst/>
          </a:prstGeom>
        </p:spPr>
      </p:pic>
    </p:spTree>
    <p:extLst>
      <p:ext uri="{BB962C8B-B14F-4D97-AF65-F5344CB8AC3E}">
        <p14:creationId xmlns:p14="http://schemas.microsoft.com/office/powerpoint/2010/main" val="244198548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accel="40000" decel="4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accel="40000" decel="40000"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60804A54-860E-3456-5364-E4EC8C510B38}"/>
              </a:ext>
            </a:extLst>
          </p:cNvPr>
          <p:cNvSpPr>
            <a:spLocks/>
          </p:cNvSpPr>
          <p:nvPr/>
        </p:nvSpPr>
        <p:spPr bwMode="auto">
          <a:xfrm rot="10800000">
            <a:off x="6096000" y="1146175"/>
            <a:ext cx="6096000" cy="5711825"/>
          </a:xfrm>
          <a:custGeom>
            <a:avLst/>
            <a:gdLst>
              <a:gd name="T0" fmla="*/ 1990 w 1990"/>
              <a:gd name="T1" fmla="*/ 0 h 1873"/>
              <a:gd name="T2" fmla="*/ 1553 w 1990"/>
              <a:gd name="T3" fmla="*/ 1529 h 1873"/>
              <a:gd name="T4" fmla="*/ 0 w 1990"/>
              <a:gd name="T5" fmla="*/ 1873 h 1873"/>
              <a:gd name="T6" fmla="*/ 0 w 1990"/>
              <a:gd name="T7" fmla="*/ 0 h 1873"/>
              <a:gd name="T8" fmla="*/ 1990 w 1990"/>
              <a:gd name="T9" fmla="*/ 0 h 1873"/>
            </a:gdLst>
            <a:ahLst/>
            <a:cxnLst>
              <a:cxn ang="0">
                <a:pos x="T0" y="T1"/>
              </a:cxn>
              <a:cxn ang="0">
                <a:pos x="T2" y="T3"/>
              </a:cxn>
              <a:cxn ang="0">
                <a:pos x="T4" y="T5"/>
              </a:cxn>
              <a:cxn ang="0">
                <a:pos x="T6" y="T7"/>
              </a:cxn>
              <a:cxn ang="0">
                <a:pos x="T8" y="T9"/>
              </a:cxn>
            </a:cxnLst>
            <a:rect l="0" t="0" r="r" b="b"/>
            <a:pathLst>
              <a:path w="1990" h="1873">
                <a:moveTo>
                  <a:pt x="1990" y="0"/>
                </a:moveTo>
                <a:cubicBezTo>
                  <a:pt x="1990" y="0"/>
                  <a:pt x="1849" y="1259"/>
                  <a:pt x="1553" y="1529"/>
                </a:cubicBezTo>
                <a:cubicBezTo>
                  <a:pt x="1257" y="1799"/>
                  <a:pt x="0" y="1873"/>
                  <a:pt x="0" y="1873"/>
                </a:cubicBezTo>
                <a:cubicBezTo>
                  <a:pt x="0" y="0"/>
                  <a:pt x="0" y="0"/>
                  <a:pt x="0" y="0"/>
                </a:cubicBezTo>
                <a:lnTo>
                  <a:pt x="1990" y="0"/>
                </a:lnTo>
                <a:close/>
              </a:path>
            </a:pathLst>
          </a:custGeom>
          <a:gradFill>
            <a:gsLst>
              <a:gs pos="100000">
                <a:srgbClr val="89C343"/>
              </a:gs>
              <a:gs pos="0">
                <a:srgbClr val="008BCB"/>
              </a:gs>
            </a:gsLst>
            <a:lin ang="4800000" scaled="0"/>
          </a:gradFill>
          <a:ln>
            <a:noFill/>
          </a:ln>
        </p:spPr>
        <p:txBody>
          <a:bodyPr/>
          <a:lstStyle/>
          <a:p>
            <a:pPr eaLnBrk="1" fontAlgn="auto" hangingPunct="1">
              <a:spcBef>
                <a:spcPts val="0"/>
              </a:spcBef>
              <a:spcAft>
                <a:spcPts val="0"/>
              </a:spcAft>
              <a:defRPr/>
            </a:pPr>
            <a:endParaRPr lang="en-ID">
              <a:latin typeface="+mn-lt"/>
            </a:endParaRPr>
          </a:p>
        </p:txBody>
      </p:sp>
      <p:pic>
        <p:nvPicPr>
          <p:cNvPr id="7" name="Picture 6" descr="A hand holding a cellphone&#10;&#10;Description automatically generated">
            <a:extLst>
              <a:ext uri="{FF2B5EF4-FFF2-40B4-BE49-F238E27FC236}">
                <a16:creationId xmlns:a16="http://schemas.microsoft.com/office/drawing/2014/main" id="{46526B11-78C8-EF63-A97D-3DA294C1E8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8300" y="0"/>
            <a:ext cx="7499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5">
            <a:extLst>
              <a:ext uri="{FF2B5EF4-FFF2-40B4-BE49-F238E27FC236}">
                <a16:creationId xmlns:a16="http://schemas.microsoft.com/office/drawing/2014/main" id="{2CDA221B-7235-9C72-928E-4ACC4B3AE8FE}"/>
              </a:ext>
            </a:extLst>
          </p:cNvPr>
          <p:cNvSpPr>
            <a:spLocks/>
          </p:cNvSpPr>
          <p:nvPr/>
        </p:nvSpPr>
        <p:spPr bwMode="auto">
          <a:xfrm rot="16200000" flipH="1">
            <a:off x="-18256" y="18256"/>
            <a:ext cx="573088" cy="536575"/>
          </a:xfrm>
          <a:custGeom>
            <a:avLst/>
            <a:gdLst>
              <a:gd name="T0" fmla="*/ 1990 w 1990"/>
              <a:gd name="T1" fmla="*/ 0 h 1873"/>
              <a:gd name="T2" fmla="*/ 1553 w 1990"/>
              <a:gd name="T3" fmla="*/ 1529 h 1873"/>
              <a:gd name="T4" fmla="*/ 0 w 1990"/>
              <a:gd name="T5" fmla="*/ 1873 h 1873"/>
              <a:gd name="T6" fmla="*/ 0 w 1990"/>
              <a:gd name="T7" fmla="*/ 0 h 1873"/>
              <a:gd name="T8" fmla="*/ 1990 w 1990"/>
              <a:gd name="T9" fmla="*/ 0 h 1873"/>
            </a:gdLst>
            <a:ahLst/>
            <a:cxnLst>
              <a:cxn ang="0">
                <a:pos x="T0" y="T1"/>
              </a:cxn>
              <a:cxn ang="0">
                <a:pos x="T2" y="T3"/>
              </a:cxn>
              <a:cxn ang="0">
                <a:pos x="T4" y="T5"/>
              </a:cxn>
              <a:cxn ang="0">
                <a:pos x="T6" y="T7"/>
              </a:cxn>
              <a:cxn ang="0">
                <a:pos x="T8" y="T9"/>
              </a:cxn>
            </a:cxnLst>
            <a:rect l="0" t="0" r="r" b="b"/>
            <a:pathLst>
              <a:path w="1990" h="1873">
                <a:moveTo>
                  <a:pt x="1990" y="0"/>
                </a:moveTo>
                <a:cubicBezTo>
                  <a:pt x="1990" y="0"/>
                  <a:pt x="1849" y="1259"/>
                  <a:pt x="1553" y="1529"/>
                </a:cubicBezTo>
                <a:cubicBezTo>
                  <a:pt x="1257" y="1799"/>
                  <a:pt x="0" y="1873"/>
                  <a:pt x="0" y="1873"/>
                </a:cubicBezTo>
                <a:cubicBezTo>
                  <a:pt x="0" y="0"/>
                  <a:pt x="0" y="0"/>
                  <a:pt x="0" y="0"/>
                </a:cubicBezTo>
                <a:lnTo>
                  <a:pt x="1990" y="0"/>
                </a:lnTo>
                <a:close/>
              </a:path>
            </a:pathLst>
          </a:custGeom>
          <a:gradFill>
            <a:gsLst>
              <a:gs pos="1000">
                <a:schemeClr val="accent1"/>
              </a:gs>
              <a:gs pos="100000">
                <a:schemeClr val="accent2"/>
              </a:gs>
            </a:gsLst>
            <a:lin ang="2700000" scaled="1"/>
          </a:gradFill>
          <a:ln>
            <a:noFill/>
          </a:ln>
        </p:spPr>
        <p:txBody>
          <a:bodyPr/>
          <a:lstStyle/>
          <a:p>
            <a:pPr eaLnBrk="1" fontAlgn="auto" hangingPunct="1">
              <a:spcBef>
                <a:spcPts val="0"/>
              </a:spcBef>
              <a:spcAft>
                <a:spcPts val="0"/>
              </a:spcAft>
              <a:defRPr/>
            </a:pPr>
            <a:endParaRPr lang="en-ID">
              <a:latin typeface="+mn-lt"/>
            </a:endParaRPr>
          </a:p>
        </p:txBody>
      </p:sp>
      <p:pic>
        <p:nvPicPr>
          <p:cNvPr id="6" name="Picture Placeholder 5" descr="A qr code with a meter and a colorful meter&#10;&#10;AI-generated content may be incorrect.">
            <a:extLst>
              <a:ext uri="{FF2B5EF4-FFF2-40B4-BE49-F238E27FC236}">
                <a16:creationId xmlns:a16="http://schemas.microsoft.com/office/drawing/2014/main" id="{F02A899C-A172-FDD4-C585-85EE623C2E7F}"/>
              </a:ext>
            </a:extLst>
          </p:cNvPr>
          <p:cNvPicPr>
            <a:picLocks noGrp="1" noChangeAspect="1"/>
          </p:cNvPicPr>
          <p:nvPr>
            <p:ph type="pic" sz="quarter" idx="10"/>
          </p:nvPr>
        </p:nvPicPr>
        <p:blipFill>
          <a:blip r:embed="rId3"/>
          <a:srcRect t="781" b="781"/>
          <a:stretch>
            <a:fillRect/>
          </a:stretch>
        </p:blipFill>
        <p:spPr/>
      </p:pic>
      <p:sp>
        <p:nvSpPr>
          <p:cNvPr id="3" name="Text Placeholder 2">
            <a:extLst>
              <a:ext uri="{FF2B5EF4-FFF2-40B4-BE49-F238E27FC236}">
                <a16:creationId xmlns:a16="http://schemas.microsoft.com/office/drawing/2014/main" id="{495EC44F-66DA-EB50-BFA4-F74525015DE4}"/>
              </a:ext>
            </a:extLst>
          </p:cNvPr>
          <p:cNvSpPr>
            <a:spLocks noGrp="1" noChangeArrowheads="1"/>
          </p:cNvSpPr>
          <p:nvPr>
            <p:ph type="body" sz="quarter" idx="11"/>
          </p:nvPr>
        </p:nvSpPr>
        <p:spPr>
          <a:xfrm>
            <a:off x="536575" y="1671638"/>
            <a:ext cx="5713413" cy="3514725"/>
          </a:xfrm>
        </p:spPr>
        <p:txBody>
          <a:bodyPr>
            <a:normAutofit fontScale="92500"/>
          </a:bodyPr>
          <a:lstStyle/>
          <a:p>
            <a:pPr eaLnBrk="1" hangingPunct="1">
              <a:defRPr/>
            </a:pPr>
            <a:r>
              <a:rPr lang="en-US" altLang="en-US" dirty="0"/>
              <a:t>One minute.</a:t>
            </a:r>
          </a:p>
          <a:p>
            <a:pPr eaLnBrk="1" hangingPunct="1">
              <a:defRPr/>
            </a:pPr>
            <a:r>
              <a:rPr lang="en-US" altLang="en-US" dirty="0"/>
              <a:t>Big </a:t>
            </a:r>
            <a:r>
              <a:rPr lang="en-US" altLang="en-US" dirty="0">
                <a:solidFill>
                  <a:srgbClr val="89C343"/>
                </a:solidFill>
              </a:rPr>
              <a:t>impact</a:t>
            </a:r>
            <a:r>
              <a:rPr lang="en-US" altLang="en-US" dirty="0"/>
              <a:t>.</a:t>
            </a:r>
          </a:p>
          <a:p>
            <a:pPr eaLnBrk="1" hangingPunct="1">
              <a:defRPr/>
            </a:pPr>
            <a:r>
              <a:rPr lang="en-US" altLang="en-US" dirty="0"/>
              <a:t>Complete the </a:t>
            </a:r>
            <a:r>
              <a:rPr lang="en-US" altLang="en-US" dirty="0">
                <a:solidFill>
                  <a:srgbClr val="008BCB"/>
                </a:solidFill>
              </a:rPr>
              <a:t>session</a:t>
            </a:r>
            <a:r>
              <a:rPr lang="en-US" altLang="en-US" dirty="0"/>
              <a:t> </a:t>
            </a:r>
            <a:r>
              <a:rPr lang="en-US" altLang="en-US" dirty="0">
                <a:solidFill>
                  <a:srgbClr val="008BCB"/>
                </a:solidFill>
              </a:rPr>
              <a:t>feedback</a:t>
            </a:r>
            <a:r>
              <a:rPr lang="en-US" altLang="en-US" dirty="0"/>
              <a:t> form.</a:t>
            </a:r>
            <a:endParaRPr lang="en-ID" altLang="en-US" dirty="0"/>
          </a:p>
        </p:txBody>
      </p:sp>
      <p:sp>
        <p:nvSpPr>
          <p:cNvPr id="18" name="Rectangle 17">
            <a:extLst>
              <a:ext uri="{FF2B5EF4-FFF2-40B4-BE49-F238E27FC236}">
                <a16:creationId xmlns:a16="http://schemas.microsoft.com/office/drawing/2014/main" id="{50C6806A-4253-E90F-8CFA-43F1CB3894F8}"/>
              </a:ext>
            </a:extLst>
          </p:cNvPr>
          <p:cNvSpPr/>
          <p:nvPr/>
        </p:nvSpPr>
        <p:spPr>
          <a:xfrm>
            <a:off x="8001000" y="1600200"/>
            <a:ext cx="2000250" cy="1905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7656" name="Picture 16" descr="A blue diamond logo with black background&#10;&#10;AI-generated content may be incorrect.">
            <a:extLst>
              <a:ext uri="{FF2B5EF4-FFF2-40B4-BE49-F238E27FC236}">
                <a16:creationId xmlns:a16="http://schemas.microsoft.com/office/drawing/2014/main" id="{EBE7B8AC-D08C-F5AF-0F07-BA2F3D7240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8288" y="1574800"/>
            <a:ext cx="2130425"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TextBox 18">
            <a:extLst>
              <a:ext uri="{FF2B5EF4-FFF2-40B4-BE49-F238E27FC236}">
                <a16:creationId xmlns:a16="http://schemas.microsoft.com/office/drawing/2014/main" id="{9A35F6C6-278A-C176-20B4-954BCFE57107}"/>
              </a:ext>
            </a:extLst>
          </p:cNvPr>
          <p:cNvSpPr txBox="1">
            <a:spLocks noChangeArrowheads="1"/>
          </p:cNvSpPr>
          <p:nvPr/>
        </p:nvSpPr>
        <p:spPr bwMode="auto">
          <a:xfrm>
            <a:off x="8124825" y="3092450"/>
            <a:ext cx="16573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boto" panose="02000000000000000000" pitchFamily="2" charset="0"/>
              </a:defRPr>
            </a:lvl1pPr>
            <a:lvl2pPr marL="742950" indent="-285750">
              <a:defRPr>
                <a:solidFill>
                  <a:schemeClr val="tx1"/>
                </a:solidFill>
                <a:latin typeface="Roboto" panose="02000000000000000000" pitchFamily="2" charset="0"/>
              </a:defRPr>
            </a:lvl2pPr>
            <a:lvl3pPr marL="1143000" indent="-228600">
              <a:defRPr>
                <a:solidFill>
                  <a:schemeClr val="tx1"/>
                </a:solidFill>
                <a:latin typeface="Roboto" panose="02000000000000000000" pitchFamily="2" charset="0"/>
              </a:defRPr>
            </a:lvl3pPr>
            <a:lvl4pPr marL="1600200" indent="-228600">
              <a:defRPr>
                <a:solidFill>
                  <a:schemeClr val="tx1"/>
                </a:solidFill>
                <a:latin typeface="Roboto" panose="02000000000000000000" pitchFamily="2" charset="0"/>
              </a:defRPr>
            </a:lvl4pPr>
            <a:lvl5pPr marL="2057400" indent="-228600">
              <a:defRPr>
                <a:solidFill>
                  <a:schemeClr val="tx1"/>
                </a:solidFill>
                <a:latin typeface="Roboto" panose="02000000000000000000" pitchFamily="2" charset="0"/>
              </a:defRPr>
            </a:lvl5pPr>
            <a:lvl6pPr marL="2514600" indent="-228600" eaLnBrk="0" fontAlgn="base" hangingPunct="0">
              <a:spcBef>
                <a:spcPct val="0"/>
              </a:spcBef>
              <a:spcAft>
                <a:spcPct val="0"/>
              </a:spcAft>
              <a:defRPr>
                <a:solidFill>
                  <a:schemeClr val="tx1"/>
                </a:solidFill>
                <a:latin typeface="Roboto" panose="02000000000000000000" pitchFamily="2" charset="0"/>
              </a:defRPr>
            </a:lvl6pPr>
            <a:lvl7pPr marL="2971800" indent="-228600" eaLnBrk="0" fontAlgn="base" hangingPunct="0">
              <a:spcBef>
                <a:spcPct val="0"/>
              </a:spcBef>
              <a:spcAft>
                <a:spcPct val="0"/>
              </a:spcAft>
              <a:defRPr>
                <a:solidFill>
                  <a:schemeClr val="tx1"/>
                </a:solidFill>
                <a:latin typeface="Roboto" panose="02000000000000000000" pitchFamily="2" charset="0"/>
              </a:defRPr>
            </a:lvl7pPr>
            <a:lvl8pPr marL="3429000" indent="-228600" eaLnBrk="0" fontAlgn="base" hangingPunct="0">
              <a:spcBef>
                <a:spcPct val="0"/>
              </a:spcBef>
              <a:spcAft>
                <a:spcPct val="0"/>
              </a:spcAft>
              <a:defRPr>
                <a:solidFill>
                  <a:schemeClr val="tx1"/>
                </a:solidFill>
                <a:latin typeface="Roboto" panose="02000000000000000000" pitchFamily="2" charset="0"/>
              </a:defRPr>
            </a:lvl8pPr>
            <a:lvl9pPr marL="3886200" indent="-228600" eaLnBrk="0" fontAlgn="base" hangingPunct="0">
              <a:spcBef>
                <a:spcPct val="0"/>
              </a:spcBef>
              <a:spcAft>
                <a:spcPct val="0"/>
              </a:spcAft>
              <a:defRPr>
                <a:solidFill>
                  <a:schemeClr val="tx1"/>
                </a:solidFill>
                <a:latin typeface="Roboto" panose="02000000000000000000" pitchFamily="2" charset="0"/>
              </a:defRPr>
            </a:lvl9pPr>
          </a:lstStyle>
          <a:p>
            <a:pPr algn="ctr"/>
            <a:r>
              <a:rPr lang="en-US" altLang="en-US" sz="1200" b="1"/>
              <a:t>RATE THIS SESSION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accel="40000" decel="4000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4" accel="40000" decel="4000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accel="40000" decel="4000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accel="40000" decel="4000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6" accel="40000" decel="4000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000" fill="hold"/>
                                        <p:tgtEl>
                                          <p:spTgt spid="8"/>
                                        </p:tgtEl>
                                        <p:attrNameLst>
                                          <p:attrName>ppt_x</p:attrName>
                                        </p:attrNameLst>
                                      </p:cBhvr>
                                      <p:tavLst>
                                        <p:tav tm="0">
                                          <p:val>
                                            <p:strVal val="1+#ppt_w/2"/>
                                          </p:val>
                                        </p:tav>
                                        <p:tav tm="100000">
                                          <p:val>
                                            <p:strVal val="#ppt_x"/>
                                          </p:val>
                                        </p:tav>
                                      </p:tavLst>
                                    </p:anim>
                                    <p:anim calcmode="lin" valueType="num">
                                      <p:cBhvr additive="base">
                                        <p:cTn id="28" dur="10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accel="40000" decel="4000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1000" fill="hold"/>
                                        <p:tgtEl>
                                          <p:spTgt spid="7"/>
                                        </p:tgtEl>
                                        <p:attrNameLst>
                                          <p:attrName>ppt_x</p:attrName>
                                        </p:attrNameLst>
                                      </p:cBhvr>
                                      <p:tavLst>
                                        <p:tav tm="0">
                                          <p:val>
                                            <p:strVal val="#ppt_x"/>
                                          </p:val>
                                        </p:tav>
                                        <p:tav tm="100000">
                                          <p:val>
                                            <p:strVal val="#ppt_x"/>
                                          </p:val>
                                        </p:tav>
                                      </p:tavLst>
                                    </p:anim>
                                    <p:anim calcmode="lin" valueType="num">
                                      <p:cBhvr additive="base">
                                        <p:cTn id="32"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B635AC-B057-2846-A054-6448BC0D71E0}"/>
              </a:ext>
            </a:extLst>
          </p:cNvPr>
          <p:cNvSpPr>
            <a:spLocks noGrp="1" noChangeArrowheads="1"/>
          </p:cNvSpPr>
          <p:nvPr>
            <p:ph type="body" sz="quarter" idx="11"/>
          </p:nvPr>
        </p:nvSpPr>
        <p:spPr>
          <a:xfrm>
            <a:off x="1143000" y="635000"/>
            <a:ext cx="5607050" cy="760413"/>
          </a:xfrm>
        </p:spPr>
        <p:txBody>
          <a:bodyPr>
            <a:normAutofit lnSpcReduction="10000"/>
          </a:bodyPr>
          <a:lstStyle/>
          <a:p>
            <a:pPr eaLnBrk="1" hangingPunct="1">
              <a:defRPr/>
            </a:pPr>
            <a:r>
              <a:rPr lang="en-US" altLang="en-US" dirty="0">
                <a:solidFill>
                  <a:srgbClr val="008BCB"/>
                </a:solidFill>
              </a:rPr>
              <a:t>Income Approach</a:t>
            </a:r>
            <a:endParaRPr lang="en-ID" altLang="en-US" dirty="0">
              <a:solidFill>
                <a:srgbClr val="008BCB"/>
              </a:solidFill>
            </a:endParaRPr>
          </a:p>
        </p:txBody>
      </p:sp>
      <p:sp>
        <p:nvSpPr>
          <p:cNvPr id="8" name="Rectangle 7">
            <a:extLst>
              <a:ext uri="{FF2B5EF4-FFF2-40B4-BE49-F238E27FC236}">
                <a16:creationId xmlns:a16="http://schemas.microsoft.com/office/drawing/2014/main" id="{9451D32D-6C40-670C-11A3-42A33BE1A37A}"/>
              </a:ext>
            </a:extLst>
          </p:cNvPr>
          <p:cNvSpPr/>
          <p:nvPr/>
        </p:nvSpPr>
        <p:spPr>
          <a:xfrm>
            <a:off x="0" y="6089715"/>
            <a:ext cx="12192000" cy="768285"/>
          </a:xfrm>
          <a:prstGeom prst="rect">
            <a:avLst/>
          </a:prstGeom>
          <a:gradFill flip="none" rotWithShape="1">
            <a:gsLst>
              <a:gs pos="11000">
                <a:srgbClr val="008BCB">
                  <a:alpha val="92000"/>
                </a:srgbClr>
              </a:gs>
              <a:gs pos="88000">
                <a:srgbClr val="89C343"/>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Box 2">
            <a:extLst>
              <a:ext uri="{FF2B5EF4-FFF2-40B4-BE49-F238E27FC236}">
                <a16:creationId xmlns:a16="http://schemas.microsoft.com/office/drawing/2014/main" id="{729833BF-DDA6-0DB4-4038-BD3DD057C86B}"/>
              </a:ext>
            </a:extLst>
          </p:cNvPr>
          <p:cNvSpPr txBox="1"/>
          <p:nvPr/>
        </p:nvSpPr>
        <p:spPr>
          <a:xfrm>
            <a:off x="1074738" y="1395413"/>
            <a:ext cx="9793288" cy="5581015"/>
          </a:xfrm>
          <a:prstGeom prst="rect">
            <a:avLst/>
          </a:prstGeom>
          <a:noFill/>
        </p:spPr>
        <p:txBody>
          <a:bodyPr wrap="square">
            <a:spAutoFit/>
          </a:bodyPr>
          <a:lstStyle/>
          <a:p>
            <a:pPr marL="342900" indent="-342900" eaLnBrk="1" fontAlgn="auto" hangingPunct="1">
              <a:lnSpc>
                <a:spcPct val="150000"/>
              </a:lnSpc>
              <a:spcBef>
                <a:spcPts val="0"/>
              </a:spcBef>
              <a:spcAft>
                <a:spcPts val="0"/>
              </a:spcAft>
              <a:buFont typeface="Arial" panose="020B0604020202020204" pitchFamily="34" charset="0"/>
              <a:buChar char="•"/>
              <a:defRPr/>
            </a:pPr>
            <a:r>
              <a:rPr lang="en-US" dirty="0">
                <a:solidFill>
                  <a:schemeClr val="tx1">
                    <a:lumMod val="85000"/>
                    <a:lumOff val="15000"/>
                  </a:schemeClr>
                </a:solidFill>
              </a:rPr>
              <a:t>Income capitalization is the most complex, but also the most quantifiable and likely accurate method.</a:t>
            </a:r>
          </a:p>
          <a:p>
            <a:pPr marL="342900" indent="-342900" eaLnBrk="1" fontAlgn="auto" hangingPunct="1">
              <a:lnSpc>
                <a:spcPct val="150000"/>
              </a:lnSpc>
              <a:spcBef>
                <a:spcPts val="0"/>
              </a:spcBef>
              <a:spcAft>
                <a:spcPts val="0"/>
              </a:spcAft>
              <a:buFont typeface="Arial" panose="020B0604020202020204" pitchFamily="34" charset="0"/>
              <a:buChar char="•"/>
              <a:defRPr/>
            </a:pPr>
            <a:r>
              <a:rPr lang="en-US" dirty="0">
                <a:solidFill>
                  <a:schemeClr val="tx1">
                    <a:lumMod val="85000"/>
                    <a:lumOff val="15000"/>
                  </a:schemeClr>
                </a:solidFill>
              </a:rPr>
              <a:t>One method is to identify the replacement reserves (and any other expenses) for the property then capitalize the result and subtract it from the overall value.</a:t>
            </a:r>
          </a:p>
          <a:p>
            <a:pPr marL="800100" lvl="1" indent="-342900" eaLnBrk="1" fontAlgn="auto" hangingPunct="1">
              <a:lnSpc>
                <a:spcPct val="150000"/>
              </a:lnSpc>
              <a:spcBef>
                <a:spcPts val="0"/>
              </a:spcBef>
              <a:spcAft>
                <a:spcPts val="0"/>
              </a:spcAft>
              <a:buFont typeface="Arial" panose="020B0604020202020204" pitchFamily="34" charset="0"/>
              <a:buChar char="•"/>
              <a:defRPr/>
            </a:pPr>
            <a:r>
              <a:rPr lang="en-US" dirty="0">
                <a:solidFill>
                  <a:schemeClr val="tx1">
                    <a:lumMod val="85000"/>
                    <a:lumOff val="15000"/>
                  </a:schemeClr>
                </a:solidFill>
              </a:rPr>
              <a:t>Example: You are valuing a franchised hotel property for appeal purposes that generates $1,875,000 in gross revenue. You analyze their income and expense statements and identify they just had a personal property branding “refresh” with a seven-year expected life cycle that cost $1,000,000. They also pay a 5% franchise fee on their gross room income. The property’s net operating income is $750,000 and your local cap rate is 10%. The expected return for the business is 15%. </a:t>
            </a:r>
          </a:p>
          <a:p>
            <a:pPr marL="800100" lvl="1" indent="-342900" eaLnBrk="1" fontAlgn="auto" hangingPunct="1">
              <a:lnSpc>
                <a:spcPct val="150000"/>
              </a:lnSpc>
              <a:spcBef>
                <a:spcPts val="0"/>
              </a:spcBef>
              <a:spcAft>
                <a:spcPts val="0"/>
              </a:spcAft>
              <a:buFont typeface="Arial" panose="020B0604020202020204" pitchFamily="34" charset="0"/>
              <a:buChar char="•"/>
              <a:defRPr/>
            </a:pPr>
            <a:endParaRPr lang="en-US" sz="2000" dirty="0">
              <a:solidFill>
                <a:schemeClr val="tx1">
                  <a:lumMod val="85000"/>
                  <a:lumOff val="15000"/>
                </a:schemeClr>
              </a:solidFill>
            </a:endParaRPr>
          </a:p>
          <a:p>
            <a:pPr marL="800100" lvl="1" indent="-342900" eaLnBrk="1" fontAlgn="auto" hangingPunct="1">
              <a:lnSpc>
                <a:spcPct val="150000"/>
              </a:lnSpc>
              <a:spcBef>
                <a:spcPts val="0"/>
              </a:spcBef>
              <a:spcAft>
                <a:spcPts val="0"/>
              </a:spcAft>
              <a:buFont typeface="Arial" panose="020B0604020202020204" pitchFamily="34" charset="0"/>
              <a:buChar char="•"/>
              <a:defRPr/>
            </a:pPr>
            <a:endParaRPr lang="en-US" sz="2000" dirty="0">
              <a:solidFill>
                <a:schemeClr val="tx1">
                  <a:lumMod val="85000"/>
                  <a:lumOff val="15000"/>
                </a:schemeClr>
              </a:solidFill>
            </a:endParaRPr>
          </a:p>
          <a:p>
            <a:pPr marL="800100" lvl="1" indent="-342900" eaLnBrk="1" fontAlgn="auto" hangingPunct="1">
              <a:lnSpc>
                <a:spcPct val="150000"/>
              </a:lnSpc>
              <a:spcBef>
                <a:spcPts val="0"/>
              </a:spcBef>
              <a:spcAft>
                <a:spcPts val="0"/>
              </a:spcAft>
              <a:buFont typeface="Arial" panose="020B0604020202020204" pitchFamily="34" charset="0"/>
              <a:buChar char="•"/>
              <a:defRPr/>
            </a:pPr>
            <a:endParaRPr lang="en-US" sz="2000" dirty="0">
              <a:solidFill>
                <a:schemeClr val="tx1">
                  <a:lumMod val="85000"/>
                  <a:lumOff val="15000"/>
                </a:schemeClr>
              </a:solidFill>
            </a:endParaRPr>
          </a:p>
        </p:txBody>
      </p:sp>
    </p:spTree>
    <p:extLst>
      <p:ext uri="{BB962C8B-B14F-4D97-AF65-F5344CB8AC3E}">
        <p14:creationId xmlns:p14="http://schemas.microsoft.com/office/powerpoint/2010/main" val="411812296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accel="40000" decel="4000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accel="40000" decel="4000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9052CC1D-721F-01D6-36A1-0AF4ED055B48}"/>
              </a:ext>
            </a:extLst>
          </p:cNvPr>
          <p:cNvSpPr>
            <a:spLocks/>
          </p:cNvSpPr>
          <p:nvPr/>
        </p:nvSpPr>
        <p:spPr bwMode="auto">
          <a:xfrm rot="16200000" flipH="1">
            <a:off x="-18256" y="18256"/>
            <a:ext cx="573088" cy="536575"/>
          </a:xfrm>
          <a:custGeom>
            <a:avLst/>
            <a:gdLst>
              <a:gd name="T0" fmla="*/ 1990 w 1990"/>
              <a:gd name="T1" fmla="*/ 0 h 1873"/>
              <a:gd name="T2" fmla="*/ 1553 w 1990"/>
              <a:gd name="T3" fmla="*/ 1529 h 1873"/>
              <a:gd name="T4" fmla="*/ 0 w 1990"/>
              <a:gd name="T5" fmla="*/ 1873 h 1873"/>
              <a:gd name="T6" fmla="*/ 0 w 1990"/>
              <a:gd name="T7" fmla="*/ 0 h 1873"/>
              <a:gd name="T8" fmla="*/ 1990 w 1990"/>
              <a:gd name="T9" fmla="*/ 0 h 1873"/>
            </a:gdLst>
            <a:ahLst/>
            <a:cxnLst>
              <a:cxn ang="0">
                <a:pos x="T0" y="T1"/>
              </a:cxn>
              <a:cxn ang="0">
                <a:pos x="T2" y="T3"/>
              </a:cxn>
              <a:cxn ang="0">
                <a:pos x="T4" y="T5"/>
              </a:cxn>
              <a:cxn ang="0">
                <a:pos x="T6" y="T7"/>
              </a:cxn>
              <a:cxn ang="0">
                <a:pos x="T8" y="T9"/>
              </a:cxn>
            </a:cxnLst>
            <a:rect l="0" t="0" r="r" b="b"/>
            <a:pathLst>
              <a:path w="1990" h="1873">
                <a:moveTo>
                  <a:pt x="1990" y="0"/>
                </a:moveTo>
                <a:cubicBezTo>
                  <a:pt x="1990" y="0"/>
                  <a:pt x="1849" y="1259"/>
                  <a:pt x="1553" y="1529"/>
                </a:cubicBezTo>
                <a:cubicBezTo>
                  <a:pt x="1257" y="1799"/>
                  <a:pt x="0" y="1873"/>
                  <a:pt x="0" y="1873"/>
                </a:cubicBezTo>
                <a:cubicBezTo>
                  <a:pt x="0" y="0"/>
                  <a:pt x="0" y="0"/>
                  <a:pt x="0" y="0"/>
                </a:cubicBezTo>
                <a:lnTo>
                  <a:pt x="1990" y="0"/>
                </a:lnTo>
                <a:close/>
              </a:path>
            </a:pathLst>
          </a:custGeom>
          <a:gradFill>
            <a:gsLst>
              <a:gs pos="1000">
                <a:schemeClr val="accent1"/>
              </a:gs>
              <a:gs pos="100000">
                <a:schemeClr val="accent2"/>
              </a:gs>
            </a:gsLst>
            <a:lin ang="2700000" scaled="1"/>
          </a:gradFill>
          <a:ln>
            <a:noFill/>
          </a:ln>
        </p:spPr>
        <p:txBody>
          <a:bodyPr/>
          <a:lstStyle/>
          <a:p>
            <a:pPr eaLnBrk="1" fontAlgn="auto" hangingPunct="1">
              <a:spcBef>
                <a:spcPts val="0"/>
              </a:spcBef>
              <a:spcAft>
                <a:spcPts val="0"/>
              </a:spcAft>
              <a:defRPr/>
            </a:pPr>
            <a:endParaRPr lang="en-ID">
              <a:latin typeface="+mn-lt"/>
            </a:endParaRPr>
          </a:p>
        </p:txBody>
      </p:sp>
      <p:sp>
        <p:nvSpPr>
          <p:cNvPr id="4" name="Freeform 5">
            <a:extLst>
              <a:ext uri="{FF2B5EF4-FFF2-40B4-BE49-F238E27FC236}">
                <a16:creationId xmlns:a16="http://schemas.microsoft.com/office/drawing/2014/main" id="{31B3FE17-C33D-7465-5B9F-A2580A5600F1}"/>
              </a:ext>
            </a:extLst>
          </p:cNvPr>
          <p:cNvSpPr>
            <a:spLocks/>
          </p:cNvSpPr>
          <p:nvPr/>
        </p:nvSpPr>
        <p:spPr bwMode="auto">
          <a:xfrm rot="10800000">
            <a:off x="11185525" y="5915025"/>
            <a:ext cx="1006475" cy="942975"/>
          </a:xfrm>
          <a:custGeom>
            <a:avLst/>
            <a:gdLst>
              <a:gd name="T0" fmla="*/ 1990 w 1990"/>
              <a:gd name="T1" fmla="*/ 0 h 1873"/>
              <a:gd name="T2" fmla="*/ 1553 w 1990"/>
              <a:gd name="T3" fmla="*/ 1529 h 1873"/>
              <a:gd name="T4" fmla="*/ 0 w 1990"/>
              <a:gd name="T5" fmla="*/ 1873 h 1873"/>
              <a:gd name="T6" fmla="*/ 0 w 1990"/>
              <a:gd name="T7" fmla="*/ 0 h 1873"/>
              <a:gd name="T8" fmla="*/ 1990 w 1990"/>
              <a:gd name="T9" fmla="*/ 0 h 1873"/>
            </a:gdLst>
            <a:ahLst/>
            <a:cxnLst>
              <a:cxn ang="0">
                <a:pos x="T0" y="T1"/>
              </a:cxn>
              <a:cxn ang="0">
                <a:pos x="T2" y="T3"/>
              </a:cxn>
              <a:cxn ang="0">
                <a:pos x="T4" y="T5"/>
              </a:cxn>
              <a:cxn ang="0">
                <a:pos x="T6" y="T7"/>
              </a:cxn>
              <a:cxn ang="0">
                <a:pos x="T8" y="T9"/>
              </a:cxn>
            </a:cxnLst>
            <a:rect l="0" t="0" r="r" b="b"/>
            <a:pathLst>
              <a:path w="1990" h="1873">
                <a:moveTo>
                  <a:pt x="1990" y="0"/>
                </a:moveTo>
                <a:cubicBezTo>
                  <a:pt x="1990" y="0"/>
                  <a:pt x="1849" y="1259"/>
                  <a:pt x="1553" y="1529"/>
                </a:cubicBezTo>
                <a:cubicBezTo>
                  <a:pt x="1257" y="1799"/>
                  <a:pt x="0" y="1873"/>
                  <a:pt x="0" y="1873"/>
                </a:cubicBezTo>
                <a:cubicBezTo>
                  <a:pt x="0" y="0"/>
                  <a:pt x="0" y="0"/>
                  <a:pt x="0" y="0"/>
                </a:cubicBezTo>
                <a:lnTo>
                  <a:pt x="1990" y="0"/>
                </a:lnTo>
                <a:close/>
              </a:path>
            </a:pathLst>
          </a:custGeom>
          <a:gradFill>
            <a:gsLst>
              <a:gs pos="1000">
                <a:schemeClr val="accent1"/>
              </a:gs>
              <a:gs pos="100000">
                <a:schemeClr val="accent2"/>
              </a:gs>
            </a:gsLst>
            <a:lin ang="2700000" scaled="1"/>
          </a:gradFill>
          <a:ln>
            <a:noFill/>
          </a:ln>
        </p:spPr>
        <p:txBody>
          <a:bodyPr/>
          <a:lstStyle/>
          <a:p>
            <a:pPr eaLnBrk="1" fontAlgn="auto" hangingPunct="1">
              <a:spcBef>
                <a:spcPts val="0"/>
              </a:spcBef>
              <a:spcAft>
                <a:spcPts val="0"/>
              </a:spcAft>
              <a:defRPr/>
            </a:pPr>
            <a:endParaRPr lang="en-ID">
              <a:latin typeface="+mn-lt"/>
            </a:endParaRPr>
          </a:p>
        </p:txBody>
      </p:sp>
      <p:sp>
        <p:nvSpPr>
          <p:cNvPr id="22" name="Text Placeholder 21">
            <a:extLst>
              <a:ext uri="{FF2B5EF4-FFF2-40B4-BE49-F238E27FC236}">
                <a16:creationId xmlns:a16="http://schemas.microsoft.com/office/drawing/2014/main" id="{2F126701-29BF-F62A-7731-190D6AB19797}"/>
              </a:ext>
            </a:extLst>
          </p:cNvPr>
          <p:cNvSpPr>
            <a:spLocks noGrp="1" noChangeArrowheads="1"/>
          </p:cNvSpPr>
          <p:nvPr>
            <p:ph type="body" sz="quarter" idx="16"/>
          </p:nvPr>
        </p:nvSpPr>
        <p:spPr>
          <a:xfrm>
            <a:off x="3227388" y="366713"/>
            <a:ext cx="5737225" cy="841375"/>
          </a:xfrm>
        </p:spPr>
        <p:txBody>
          <a:bodyPr/>
          <a:lstStyle/>
          <a:p>
            <a:pPr eaLnBrk="1" hangingPunct="1"/>
            <a:r>
              <a:rPr lang="en-US" altLang="en-US" dirty="0">
                <a:solidFill>
                  <a:srgbClr val="008BCB"/>
                </a:solidFill>
              </a:rPr>
              <a:t>Income Approach </a:t>
            </a:r>
            <a:endParaRPr lang="en-ID" altLang="en-US" dirty="0">
              <a:solidFill>
                <a:srgbClr val="008BCB"/>
              </a:solidFill>
            </a:endParaRPr>
          </a:p>
        </p:txBody>
      </p:sp>
      <p:sp>
        <p:nvSpPr>
          <p:cNvPr id="12" name="TextBox 11">
            <a:extLst>
              <a:ext uri="{FF2B5EF4-FFF2-40B4-BE49-F238E27FC236}">
                <a16:creationId xmlns:a16="http://schemas.microsoft.com/office/drawing/2014/main" id="{395C850E-393B-1BD5-48B6-C803550AEEB5}"/>
              </a:ext>
            </a:extLst>
          </p:cNvPr>
          <p:cNvSpPr txBox="1"/>
          <p:nvPr/>
        </p:nvSpPr>
        <p:spPr>
          <a:xfrm>
            <a:off x="5391150" y="2178050"/>
            <a:ext cx="6213475" cy="3939540"/>
          </a:xfrm>
          <a:prstGeom prst="rect">
            <a:avLst/>
          </a:prstGeom>
          <a:noFill/>
        </p:spPr>
        <p:txBody>
          <a:bodyPr>
            <a:spAutoFit/>
          </a:bodyPr>
          <a:lstStyle/>
          <a:p>
            <a:pPr marL="800100" lvl="1" indent="-342900" eaLnBrk="1" fontAlgn="auto" hangingPunct="1">
              <a:lnSpc>
                <a:spcPct val="150000"/>
              </a:lnSpc>
              <a:spcBef>
                <a:spcPts val="0"/>
              </a:spcBef>
              <a:spcAft>
                <a:spcPts val="0"/>
              </a:spcAft>
              <a:buFont typeface="Arial" panose="020B0604020202020204" pitchFamily="34" charset="0"/>
              <a:buChar char="•"/>
              <a:defRPr/>
            </a:pPr>
            <a:r>
              <a:rPr lang="en-US" dirty="0">
                <a:solidFill>
                  <a:schemeClr val="tx1">
                    <a:lumMod val="85000"/>
                    <a:lumOff val="15000"/>
                  </a:schemeClr>
                </a:solidFill>
              </a:rPr>
              <a:t>Total real property value: $750,000 / .10 = $7,500,000 </a:t>
            </a:r>
          </a:p>
          <a:p>
            <a:pPr marL="800100" lvl="1" indent="-342900" eaLnBrk="1" fontAlgn="auto" hangingPunct="1">
              <a:lnSpc>
                <a:spcPct val="150000"/>
              </a:lnSpc>
              <a:spcBef>
                <a:spcPts val="0"/>
              </a:spcBef>
              <a:spcAft>
                <a:spcPts val="0"/>
              </a:spcAft>
              <a:buFont typeface="Arial" panose="020B0604020202020204" pitchFamily="34" charset="0"/>
              <a:buChar char="•"/>
              <a:defRPr/>
            </a:pPr>
            <a:r>
              <a:rPr lang="en-US" dirty="0">
                <a:solidFill>
                  <a:schemeClr val="tx1">
                    <a:lumMod val="85000"/>
                    <a:lumOff val="15000"/>
                  </a:schemeClr>
                </a:solidFill>
              </a:rPr>
              <a:t>Less tangible personal property: $142,857 RR ($1,000,000 / 7) / .15 = $952,380</a:t>
            </a:r>
          </a:p>
          <a:p>
            <a:pPr marL="800100" lvl="1" indent="-342900" eaLnBrk="1" fontAlgn="auto" hangingPunct="1">
              <a:lnSpc>
                <a:spcPct val="150000"/>
              </a:lnSpc>
              <a:spcBef>
                <a:spcPts val="0"/>
              </a:spcBef>
              <a:spcAft>
                <a:spcPts val="0"/>
              </a:spcAft>
              <a:buFont typeface="Arial" panose="020B0604020202020204" pitchFamily="34" charset="0"/>
              <a:buChar char="•"/>
              <a:defRPr/>
            </a:pPr>
            <a:r>
              <a:rPr lang="en-US" dirty="0">
                <a:solidFill>
                  <a:schemeClr val="tx1">
                    <a:lumMod val="85000"/>
                    <a:lumOff val="15000"/>
                  </a:schemeClr>
                </a:solidFill>
              </a:rPr>
              <a:t>Less  intangible personal property: $93,750 / .15 = $625,000</a:t>
            </a:r>
          </a:p>
          <a:p>
            <a:pPr marL="800100" lvl="1" indent="-342900" eaLnBrk="1" fontAlgn="auto" hangingPunct="1">
              <a:lnSpc>
                <a:spcPct val="150000"/>
              </a:lnSpc>
              <a:spcBef>
                <a:spcPts val="0"/>
              </a:spcBef>
              <a:spcAft>
                <a:spcPts val="0"/>
              </a:spcAft>
              <a:buFont typeface="Arial" panose="020B0604020202020204" pitchFamily="34" charset="0"/>
              <a:buChar char="•"/>
              <a:defRPr/>
            </a:pPr>
            <a:r>
              <a:rPr lang="en-US" dirty="0">
                <a:solidFill>
                  <a:schemeClr val="tx1">
                    <a:lumMod val="85000"/>
                    <a:lumOff val="15000"/>
                  </a:schemeClr>
                </a:solidFill>
              </a:rPr>
              <a:t>Total Real estate value: $7,500,000 - $952,380 - $625,000 = $5,922,620 </a:t>
            </a:r>
          </a:p>
          <a:p>
            <a:pPr eaLnBrk="1" fontAlgn="auto" hangingPunct="1">
              <a:lnSpc>
                <a:spcPct val="150000"/>
              </a:lnSpc>
              <a:spcBef>
                <a:spcPts val="0"/>
              </a:spcBef>
              <a:spcAft>
                <a:spcPts val="0"/>
              </a:spcAft>
              <a:defRPr/>
            </a:pPr>
            <a:endParaRPr lang="en-US" sz="1200" dirty="0">
              <a:solidFill>
                <a:schemeClr val="tx1">
                  <a:lumMod val="85000"/>
                  <a:lumOff val="15000"/>
                </a:schemeClr>
              </a:solidFill>
              <a:latin typeface="+mn-lt"/>
            </a:endParaRPr>
          </a:p>
          <a:p>
            <a:pPr eaLnBrk="1" fontAlgn="auto" hangingPunct="1">
              <a:lnSpc>
                <a:spcPct val="150000"/>
              </a:lnSpc>
              <a:spcBef>
                <a:spcPts val="0"/>
              </a:spcBef>
              <a:spcAft>
                <a:spcPts val="0"/>
              </a:spcAft>
              <a:defRPr/>
            </a:pPr>
            <a:endParaRPr lang="en-US" sz="1200" dirty="0">
              <a:solidFill>
                <a:schemeClr val="tx1">
                  <a:lumMod val="85000"/>
                  <a:lumOff val="15000"/>
                </a:schemeClr>
              </a:solidFill>
              <a:latin typeface="+mn-lt"/>
            </a:endParaRPr>
          </a:p>
        </p:txBody>
      </p:sp>
      <p:sp>
        <p:nvSpPr>
          <p:cNvPr id="13" name="TextBox 12">
            <a:extLst>
              <a:ext uri="{FF2B5EF4-FFF2-40B4-BE49-F238E27FC236}">
                <a16:creationId xmlns:a16="http://schemas.microsoft.com/office/drawing/2014/main" id="{ED6BD709-3767-BB52-F9CC-1C3570C6EA20}"/>
              </a:ext>
            </a:extLst>
          </p:cNvPr>
          <p:cNvSpPr txBox="1"/>
          <p:nvPr/>
        </p:nvSpPr>
        <p:spPr>
          <a:xfrm>
            <a:off x="5397500" y="1743075"/>
            <a:ext cx="1801813" cy="400050"/>
          </a:xfrm>
          <a:prstGeom prst="rect">
            <a:avLst/>
          </a:prstGeom>
          <a:noFill/>
        </p:spPr>
        <p:txBody>
          <a:bodyPr>
            <a:spAutoFit/>
          </a:bodyPr>
          <a:lstStyle/>
          <a:p>
            <a:pPr eaLnBrk="1" fontAlgn="auto" hangingPunct="1">
              <a:spcBef>
                <a:spcPts val="0"/>
              </a:spcBef>
              <a:spcAft>
                <a:spcPts val="0"/>
              </a:spcAft>
              <a:defRPr/>
            </a:pPr>
            <a:r>
              <a:rPr lang="en-US" sz="2000" b="1" dirty="0">
                <a:solidFill>
                  <a:schemeClr val="tx1">
                    <a:lumMod val="85000"/>
                    <a:lumOff val="15000"/>
                  </a:schemeClr>
                </a:solidFill>
                <a:latin typeface="+mj-lt"/>
              </a:rPr>
              <a:t>Calculation</a:t>
            </a:r>
            <a:endParaRPr lang="en-ID" sz="2000" b="1" dirty="0">
              <a:solidFill>
                <a:schemeClr val="tx1">
                  <a:lumMod val="85000"/>
                  <a:lumOff val="15000"/>
                </a:schemeClr>
              </a:solidFill>
              <a:latin typeface="+mj-lt"/>
            </a:endParaRPr>
          </a:p>
        </p:txBody>
      </p:sp>
      <p:grpSp>
        <p:nvGrpSpPr>
          <p:cNvPr id="40" name="Group 39">
            <a:extLst>
              <a:ext uri="{FF2B5EF4-FFF2-40B4-BE49-F238E27FC236}">
                <a16:creationId xmlns:a16="http://schemas.microsoft.com/office/drawing/2014/main" id="{8E5993FD-96B7-501D-AFD9-EF0B8196C85D}"/>
              </a:ext>
            </a:extLst>
          </p:cNvPr>
          <p:cNvGrpSpPr>
            <a:grpSpLocks/>
          </p:cNvGrpSpPr>
          <p:nvPr/>
        </p:nvGrpSpPr>
        <p:grpSpPr bwMode="auto">
          <a:xfrm>
            <a:off x="11122025" y="3406775"/>
            <a:ext cx="268288" cy="298450"/>
            <a:chOff x="11121585" y="3406333"/>
            <a:chExt cx="268797" cy="298234"/>
          </a:xfrm>
        </p:grpSpPr>
        <p:sp>
          <p:nvSpPr>
            <p:cNvPr id="28682" name="Freeform: Shape 36">
              <a:extLst>
                <a:ext uri="{FF2B5EF4-FFF2-40B4-BE49-F238E27FC236}">
                  <a16:creationId xmlns:a16="http://schemas.microsoft.com/office/drawing/2014/main" id="{6F49FB9E-88FC-D053-937B-E6005896BED2}"/>
                </a:ext>
              </a:extLst>
            </p:cNvPr>
            <p:cNvSpPr>
              <a:spLocks/>
            </p:cNvSpPr>
            <p:nvPr/>
          </p:nvSpPr>
          <p:spPr bwMode="auto">
            <a:xfrm>
              <a:off x="11121585" y="3570168"/>
              <a:ext cx="268797" cy="134399"/>
            </a:xfrm>
            <a:custGeom>
              <a:avLst/>
              <a:gdLst>
                <a:gd name="T0" fmla="*/ 268797 w 268797"/>
                <a:gd name="T1" fmla="*/ 67201 h 134398"/>
                <a:gd name="T2" fmla="*/ 255357 w 268797"/>
                <a:gd name="T3" fmla="*/ 40320 h 134398"/>
                <a:gd name="T4" fmla="*/ 189838 w 268797"/>
                <a:gd name="T5" fmla="*/ 8400 h 134398"/>
                <a:gd name="T6" fmla="*/ 134399 w 268797"/>
                <a:gd name="T7" fmla="*/ 0 h 134398"/>
                <a:gd name="T8" fmla="*/ 78959 w 268797"/>
                <a:gd name="T9" fmla="*/ 8400 h 134398"/>
                <a:gd name="T10" fmla="*/ 13440 w 268797"/>
                <a:gd name="T11" fmla="*/ 40320 h 134398"/>
                <a:gd name="T12" fmla="*/ 0 w 268797"/>
                <a:gd name="T13" fmla="*/ 67201 h 134398"/>
                <a:gd name="T14" fmla="*/ 0 w 268797"/>
                <a:gd name="T15" fmla="*/ 134401 h 134398"/>
                <a:gd name="T16" fmla="*/ 268797 w 268797"/>
                <a:gd name="T17" fmla="*/ 134401 h 1343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8797" h="134398">
                  <a:moveTo>
                    <a:pt x="268797" y="67199"/>
                  </a:moveTo>
                  <a:cubicBezTo>
                    <a:pt x="268578" y="56677"/>
                    <a:pt x="263644" y="46809"/>
                    <a:pt x="255357" y="40320"/>
                  </a:cubicBezTo>
                  <a:cubicBezTo>
                    <a:pt x="236878" y="25200"/>
                    <a:pt x="213358" y="15120"/>
                    <a:pt x="189838" y="8400"/>
                  </a:cubicBezTo>
                  <a:cubicBezTo>
                    <a:pt x="171869" y="2899"/>
                    <a:pt x="153190" y="69"/>
                    <a:pt x="134399" y="0"/>
                  </a:cubicBezTo>
                  <a:cubicBezTo>
                    <a:pt x="115628" y="324"/>
                    <a:pt x="96984" y="3149"/>
                    <a:pt x="78959" y="8400"/>
                  </a:cubicBezTo>
                  <a:cubicBezTo>
                    <a:pt x="55470" y="15254"/>
                    <a:pt x="33315" y="26048"/>
                    <a:pt x="13440" y="40320"/>
                  </a:cubicBezTo>
                  <a:cubicBezTo>
                    <a:pt x="5153" y="46809"/>
                    <a:pt x="219" y="56677"/>
                    <a:pt x="0" y="67199"/>
                  </a:cubicBezTo>
                  <a:lnTo>
                    <a:pt x="0" y="134399"/>
                  </a:lnTo>
                  <a:lnTo>
                    <a:pt x="268797" y="134399"/>
                  </a:lnTo>
                  <a:lnTo>
                    <a:pt x="268797" y="67199"/>
                  </a:lnTo>
                  <a:close/>
                </a:path>
              </a:pathLst>
            </a:custGeom>
            <a:solidFill>
              <a:schemeClr val="bg2"/>
            </a:solidFill>
            <a:ln>
              <a:noFill/>
            </a:ln>
            <a:extLst>
              <a:ext uri="{91240B29-F687-4F45-9708-019B960494DF}">
                <a14:hiddenLine xmlns:a14="http://schemas.microsoft.com/office/drawing/2010/main" w="4167" cap="flat">
                  <a:solidFill>
                    <a:srgbClr val="000000"/>
                  </a:solidFill>
                  <a:prstDash val="solid"/>
                  <a:miter lim="800000"/>
                  <a:headEnd/>
                  <a:tailEnd/>
                </a14:hiddenLine>
              </a:ext>
            </a:extLst>
          </p:spPr>
          <p:txBody>
            <a:bodyPr anchor="ctr"/>
            <a:lstStyle/>
            <a:p>
              <a:endParaRPr lang="en-US"/>
            </a:p>
          </p:txBody>
        </p:sp>
        <p:sp>
          <p:nvSpPr>
            <p:cNvPr id="28683" name="Freeform: Shape 37">
              <a:extLst>
                <a:ext uri="{FF2B5EF4-FFF2-40B4-BE49-F238E27FC236}">
                  <a16:creationId xmlns:a16="http://schemas.microsoft.com/office/drawing/2014/main" id="{CDFC9B5F-A634-5BE9-6BBD-0A3AB5508E3D}"/>
                </a:ext>
              </a:extLst>
            </p:cNvPr>
            <p:cNvSpPr>
              <a:spLocks/>
            </p:cNvSpPr>
            <p:nvPr/>
          </p:nvSpPr>
          <p:spPr bwMode="auto">
            <a:xfrm>
              <a:off x="11181034" y="3406333"/>
              <a:ext cx="142799" cy="75599"/>
            </a:xfrm>
            <a:custGeom>
              <a:avLst/>
              <a:gdLst>
                <a:gd name="T0" fmla="*/ 62350 w 142798"/>
                <a:gd name="T1" fmla="*/ 61986 h 75599"/>
                <a:gd name="T2" fmla="*/ 100151 w 142798"/>
                <a:gd name="T3" fmla="*/ 34813 h 75599"/>
                <a:gd name="T4" fmla="*/ 100151 w 142798"/>
                <a:gd name="T5" fmla="*/ 34813 h 75599"/>
                <a:gd name="T6" fmla="*/ 111743 w 142798"/>
                <a:gd name="T7" fmla="*/ 39475 h 75599"/>
                <a:gd name="T8" fmla="*/ 131819 w 142798"/>
                <a:gd name="T9" fmla="*/ 60768 h 75599"/>
                <a:gd name="T10" fmla="*/ 141689 w 142798"/>
                <a:gd name="T11" fmla="*/ 75048 h 75599"/>
                <a:gd name="T12" fmla="*/ 141689 w 142798"/>
                <a:gd name="T13" fmla="*/ 75048 h 75599"/>
                <a:gd name="T14" fmla="*/ 142151 w 142798"/>
                <a:gd name="T15" fmla="*/ 75636 h 75599"/>
                <a:gd name="T16" fmla="*/ 142151 w 142798"/>
                <a:gd name="T17" fmla="*/ 75636 h 75599"/>
                <a:gd name="T18" fmla="*/ 142697 w 142798"/>
                <a:gd name="T19" fmla="*/ 49050 h 75599"/>
                <a:gd name="T20" fmla="*/ 129551 w 142798"/>
                <a:gd name="T21" fmla="*/ 22087 h 75599"/>
                <a:gd name="T22" fmla="*/ 107501 w 142798"/>
                <a:gd name="T23" fmla="*/ 14737 h 75599"/>
                <a:gd name="T24" fmla="*/ 69616 w 142798"/>
                <a:gd name="T25" fmla="*/ 37 h 75599"/>
                <a:gd name="T26" fmla="*/ 15940 w 142798"/>
                <a:gd name="T27" fmla="*/ 23095 h 75599"/>
                <a:gd name="T28" fmla="*/ 2836 w 142798"/>
                <a:gd name="T29" fmla="*/ 59508 h 75599"/>
                <a:gd name="T30" fmla="*/ 1282 w 142798"/>
                <a:gd name="T31" fmla="*/ 71814 h 75599"/>
                <a:gd name="T32" fmla="*/ 8296 w 142798"/>
                <a:gd name="T33" fmla="*/ 71814 h 75599"/>
                <a:gd name="T34" fmla="*/ 8296 w 142798"/>
                <a:gd name="T35" fmla="*/ 71814 h 75599"/>
                <a:gd name="T36" fmla="*/ 62350 w 142798"/>
                <a:gd name="T37" fmla="*/ 61986 h 755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2798" h="75599">
                  <a:moveTo>
                    <a:pt x="62350" y="61986"/>
                  </a:moveTo>
                  <a:cubicBezTo>
                    <a:pt x="73270" y="55560"/>
                    <a:pt x="100149" y="34813"/>
                    <a:pt x="100149" y="34813"/>
                  </a:cubicBezTo>
                  <a:cubicBezTo>
                    <a:pt x="104391" y="35180"/>
                    <a:pt x="108427" y="36803"/>
                    <a:pt x="111741" y="39475"/>
                  </a:cubicBezTo>
                  <a:cubicBezTo>
                    <a:pt x="119807" y="45138"/>
                    <a:pt x="126638" y="52383"/>
                    <a:pt x="131817" y="60768"/>
                  </a:cubicBezTo>
                  <a:cubicBezTo>
                    <a:pt x="136479" y="67740"/>
                    <a:pt x="140469" y="73368"/>
                    <a:pt x="141687" y="75048"/>
                  </a:cubicBezTo>
                  <a:lnTo>
                    <a:pt x="142149" y="75636"/>
                  </a:lnTo>
                  <a:cubicBezTo>
                    <a:pt x="144249" y="71436"/>
                    <a:pt x="144165" y="59718"/>
                    <a:pt x="142695" y="49050"/>
                  </a:cubicBezTo>
                  <a:cubicBezTo>
                    <a:pt x="140637" y="34351"/>
                    <a:pt x="138957" y="29983"/>
                    <a:pt x="129549" y="22087"/>
                  </a:cubicBezTo>
                  <a:cubicBezTo>
                    <a:pt x="123554" y="16654"/>
                    <a:pt x="115554" y="13987"/>
                    <a:pt x="107499" y="14737"/>
                  </a:cubicBezTo>
                  <a:cubicBezTo>
                    <a:pt x="96570" y="6256"/>
                    <a:pt x="83404" y="1147"/>
                    <a:pt x="69616" y="37"/>
                  </a:cubicBezTo>
                  <a:cubicBezTo>
                    <a:pt x="48616" y="-719"/>
                    <a:pt x="25684" y="10243"/>
                    <a:pt x="15940" y="23095"/>
                  </a:cubicBezTo>
                  <a:cubicBezTo>
                    <a:pt x="1198" y="42414"/>
                    <a:pt x="2836" y="55014"/>
                    <a:pt x="2836" y="59508"/>
                  </a:cubicBezTo>
                  <a:cubicBezTo>
                    <a:pt x="2836" y="64002"/>
                    <a:pt x="-2330" y="71814"/>
                    <a:pt x="1282" y="71814"/>
                  </a:cubicBezTo>
                  <a:cubicBezTo>
                    <a:pt x="3634" y="71814"/>
                    <a:pt x="5944" y="71814"/>
                    <a:pt x="8296" y="71814"/>
                  </a:cubicBezTo>
                  <a:cubicBezTo>
                    <a:pt x="21610" y="71436"/>
                    <a:pt x="48784" y="69966"/>
                    <a:pt x="62350" y="61986"/>
                  </a:cubicBezTo>
                  <a:close/>
                </a:path>
              </a:pathLst>
            </a:custGeom>
            <a:solidFill>
              <a:schemeClr val="bg2"/>
            </a:solidFill>
            <a:ln>
              <a:noFill/>
            </a:ln>
            <a:extLst>
              <a:ext uri="{91240B29-F687-4F45-9708-019B960494DF}">
                <a14:hiddenLine xmlns:a14="http://schemas.microsoft.com/office/drawing/2010/main" w="4167" cap="flat">
                  <a:solidFill>
                    <a:srgbClr val="000000"/>
                  </a:solidFill>
                  <a:prstDash val="solid"/>
                  <a:miter lim="800000"/>
                  <a:headEnd/>
                  <a:tailEnd/>
                </a14:hiddenLine>
              </a:ext>
            </a:extLst>
          </p:spPr>
          <p:txBody>
            <a:bodyPr anchor="ctr"/>
            <a:lstStyle/>
            <a:p>
              <a:endParaRPr lang="en-US"/>
            </a:p>
          </p:txBody>
        </p:sp>
        <p:sp>
          <p:nvSpPr>
            <p:cNvPr id="28684" name="Freeform: Shape 38">
              <a:extLst>
                <a:ext uri="{FF2B5EF4-FFF2-40B4-BE49-F238E27FC236}">
                  <a16:creationId xmlns:a16="http://schemas.microsoft.com/office/drawing/2014/main" id="{6DCD4FE3-A15B-0AAE-5191-BB0D2589C283}"/>
                </a:ext>
              </a:extLst>
            </p:cNvPr>
            <p:cNvSpPr>
              <a:spLocks/>
            </p:cNvSpPr>
            <p:nvPr/>
          </p:nvSpPr>
          <p:spPr bwMode="auto">
            <a:xfrm>
              <a:off x="11188827" y="3450049"/>
              <a:ext cx="130199" cy="100799"/>
            </a:xfrm>
            <a:custGeom>
              <a:avLst/>
              <a:gdLst>
                <a:gd name="T0" fmla="*/ 127723 w 130198"/>
                <a:gd name="T1" fmla="*/ 36834 h 100799"/>
                <a:gd name="T2" fmla="*/ 117265 w 130198"/>
                <a:gd name="T3" fmla="*/ 21756 h 100799"/>
                <a:gd name="T4" fmla="*/ 99247 w 130198"/>
                <a:gd name="T5" fmla="*/ 2520 h 100799"/>
                <a:gd name="T6" fmla="*/ 94669 w 130198"/>
                <a:gd name="T7" fmla="*/ 0 h 100799"/>
                <a:gd name="T8" fmla="*/ 58799 w 130198"/>
                <a:gd name="T9" fmla="*/ 25452 h 100799"/>
                <a:gd name="T10" fmla="*/ 0 w 130198"/>
                <a:gd name="T11" fmla="*/ 36456 h 100799"/>
                <a:gd name="T12" fmla="*/ 68030 w 130198"/>
                <a:gd name="T13" fmla="*/ 102816 h 100799"/>
                <a:gd name="T14" fmla="*/ 133729 w 130198"/>
                <a:gd name="T15" fmla="*/ 45066 h 1007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0198" h="100799">
                  <a:moveTo>
                    <a:pt x="127721" y="36834"/>
                  </a:moveTo>
                  <a:cubicBezTo>
                    <a:pt x="127511" y="36540"/>
                    <a:pt x="122891" y="30114"/>
                    <a:pt x="117263" y="21756"/>
                  </a:cubicBezTo>
                  <a:cubicBezTo>
                    <a:pt x="112641" y="14175"/>
                    <a:pt x="106508" y="7627"/>
                    <a:pt x="99245" y="2520"/>
                  </a:cubicBezTo>
                  <a:cubicBezTo>
                    <a:pt x="97831" y="1491"/>
                    <a:pt x="96293" y="644"/>
                    <a:pt x="94667" y="0"/>
                  </a:cubicBezTo>
                  <a:cubicBezTo>
                    <a:pt x="87191" y="5670"/>
                    <a:pt x="67955" y="20118"/>
                    <a:pt x="58799" y="25452"/>
                  </a:cubicBezTo>
                  <a:cubicBezTo>
                    <a:pt x="44268" y="33852"/>
                    <a:pt x="17766" y="36078"/>
                    <a:pt x="0" y="36456"/>
                  </a:cubicBezTo>
                  <a:cubicBezTo>
                    <a:pt x="460" y="73566"/>
                    <a:pt x="30917" y="103277"/>
                    <a:pt x="68028" y="102816"/>
                  </a:cubicBezTo>
                  <a:cubicBezTo>
                    <a:pt x="101174" y="102405"/>
                    <a:pt x="129069" y="77885"/>
                    <a:pt x="133727" y="45066"/>
                  </a:cubicBezTo>
                  <a:lnTo>
                    <a:pt x="127721" y="36834"/>
                  </a:lnTo>
                  <a:close/>
                </a:path>
              </a:pathLst>
            </a:custGeom>
            <a:solidFill>
              <a:schemeClr val="bg2"/>
            </a:solidFill>
            <a:ln>
              <a:noFill/>
            </a:ln>
            <a:extLst>
              <a:ext uri="{91240B29-F687-4F45-9708-019B960494DF}">
                <a14:hiddenLine xmlns:a14="http://schemas.microsoft.com/office/drawing/2010/main" w="4167" cap="flat">
                  <a:solidFill>
                    <a:srgbClr val="000000"/>
                  </a:solidFill>
                  <a:prstDash val="solid"/>
                  <a:miter lim="800000"/>
                  <a:headEnd/>
                  <a:tailEnd/>
                </a14:hiddenLine>
              </a:ext>
            </a:extLst>
          </p:spPr>
          <p:txBody>
            <a:bodyPr anchor="ctr"/>
            <a:lstStyle/>
            <a:p>
              <a:endParaRPr lang="en-US"/>
            </a:p>
          </p:txBody>
        </p:sp>
      </p:grpSp>
      <p:pic>
        <p:nvPicPr>
          <p:cNvPr id="5" name="Picture 4" descr="Skyscrapers downtown Phoenix Arizona">
            <a:extLst>
              <a:ext uri="{FF2B5EF4-FFF2-40B4-BE49-F238E27FC236}">
                <a16:creationId xmlns:a16="http://schemas.microsoft.com/office/drawing/2014/main" id="{EA898925-E4B9-01EA-510D-DD28B6061A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208" y="1930636"/>
            <a:ext cx="4445003" cy="2952278"/>
          </a:xfrm>
          <a:prstGeom prst="rect">
            <a:avLst/>
          </a:prstGeom>
        </p:spPr>
      </p:pic>
    </p:spTree>
    <p:extLst>
      <p:ext uri="{BB962C8B-B14F-4D97-AF65-F5344CB8AC3E}">
        <p14:creationId xmlns:p14="http://schemas.microsoft.com/office/powerpoint/2010/main" val="17719528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accel="40000" decel="4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accel="40000" decel="4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ppt_x"/>
                                          </p:val>
                                        </p:tav>
                                        <p:tav tm="100000">
                                          <p:val>
                                            <p:strVal val="#ppt_x"/>
                                          </p:val>
                                        </p:tav>
                                      </p:tavLst>
                                    </p:anim>
                                    <p:anim calcmode="lin" valueType="num">
                                      <p:cBhvr additive="base">
                                        <p:cTn id="12" dur="1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9" accel="40000" decel="4000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0-#ppt_w/2"/>
                                          </p:val>
                                        </p:tav>
                                        <p:tav tm="100000">
                                          <p:val>
                                            <p:strVal val="#ppt_x"/>
                                          </p:val>
                                        </p:tav>
                                      </p:tavLst>
                                    </p:anim>
                                    <p:anim calcmode="lin" valueType="num">
                                      <p:cBhvr additive="base">
                                        <p:cTn id="16" dur="1000" fill="hold"/>
                                        <p:tgtEl>
                                          <p:spTgt spid="3"/>
                                        </p:tgtEl>
                                        <p:attrNameLst>
                                          <p:attrName>ppt_y</p:attrName>
                                        </p:attrNameLst>
                                      </p:cBhvr>
                                      <p:tavLst>
                                        <p:tav tm="0">
                                          <p:val>
                                            <p:strVal val="0-#ppt_h/2"/>
                                          </p:val>
                                        </p:tav>
                                        <p:tav tm="100000">
                                          <p:val>
                                            <p:strVal val="#ppt_y"/>
                                          </p:val>
                                        </p:tav>
                                      </p:tavLst>
                                    </p:anim>
                                  </p:childTnLst>
                                </p:cTn>
                              </p:par>
                              <p:par>
                                <p:cTn id="17" presetID="2" presetClass="entr" presetSubtype="6" accel="40000" decel="4000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1+#ppt_w/2"/>
                                          </p:val>
                                        </p:tav>
                                        <p:tav tm="100000">
                                          <p:val>
                                            <p:strVal val="#ppt_x"/>
                                          </p:val>
                                        </p:tav>
                                      </p:tavLst>
                                    </p:anim>
                                    <p:anim calcmode="lin" valueType="num">
                                      <p:cBhvr additive="base">
                                        <p:cTn id="20" dur="10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accel="40000" decel="40000" fill="hold" grpId="0" nodeType="withEffect">
                                  <p:stCondLst>
                                    <p:cond delay="0"/>
                                  </p:stCondLst>
                                  <p:childTnLst>
                                    <p:set>
                                      <p:cBhvr>
                                        <p:cTn id="22" dur="1" fill="hold">
                                          <p:stCondLst>
                                            <p:cond delay="0"/>
                                          </p:stCondLst>
                                        </p:cTn>
                                        <p:tgtEl>
                                          <p:spTgt spid="22">
                                            <p:txEl>
                                              <p:pRg st="0" end="0"/>
                                            </p:txEl>
                                          </p:spTgt>
                                        </p:tgtEl>
                                        <p:attrNameLst>
                                          <p:attrName>style.visibility</p:attrName>
                                        </p:attrNameLst>
                                      </p:cBhvr>
                                      <p:to>
                                        <p:strVal val="visible"/>
                                      </p:to>
                                    </p:set>
                                    <p:anim calcmode="lin" valueType="num">
                                      <p:cBhvr additive="base">
                                        <p:cTn id="23"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22">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accel="40000" decel="40000"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1000" fill="hold"/>
                                        <p:tgtEl>
                                          <p:spTgt spid="40"/>
                                        </p:tgtEl>
                                        <p:attrNameLst>
                                          <p:attrName>ppt_x</p:attrName>
                                        </p:attrNameLst>
                                      </p:cBhvr>
                                      <p:tavLst>
                                        <p:tav tm="0">
                                          <p:val>
                                            <p:strVal val="#ppt_x"/>
                                          </p:val>
                                        </p:tav>
                                        <p:tav tm="100000">
                                          <p:val>
                                            <p:strVal val="#ppt_x"/>
                                          </p:val>
                                        </p:tav>
                                      </p:tavLst>
                                    </p:anim>
                                    <p:anim calcmode="lin" valueType="num">
                                      <p:cBhvr additive="base">
                                        <p:cTn id="28" dur="10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886C031-507E-096A-8120-6CFEB6FD5661}"/>
              </a:ext>
            </a:extLst>
          </p:cNvPr>
          <p:cNvSpPr>
            <a:spLocks noGrp="1"/>
          </p:cNvSpPr>
          <p:nvPr>
            <p:ph type="pic" sz="quarter" idx="10"/>
          </p:nvPr>
        </p:nvSpPr>
        <p:spPr/>
        <p:txBody>
          <a:bodyPr/>
          <a:lstStyle/>
          <a:p>
            <a:pPr eaLnBrk="1" hangingPunct="1">
              <a:defRPr/>
            </a:pPr>
            <a:endParaRPr lang="en-US"/>
          </a:p>
        </p:txBody>
      </p:sp>
      <p:sp>
        <p:nvSpPr>
          <p:cNvPr id="152" name="Rectangle 151">
            <a:extLst>
              <a:ext uri="{FF2B5EF4-FFF2-40B4-BE49-F238E27FC236}">
                <a16:creationId xmlns:a16="http://schemas.microsoft.com/office/drawing/2014/main" id="{E5B92577-CC30-F93A-1603-30CBA4B1A637}"/>
              </a:ext>
            </a:extLst>
          </p:cNvPr>
          <p:cNvSpPr/>
          <p:nvPr/>
        </p:nvSpPr>
        <p:spPr>
          <a:xfrm>
            <a:off x="0" y="0"/>
            <a:ext cx="12192000" cy="6858000"/>
          </a:xfrm>
          <a:prstGeom prst="rect">
            <a:avLst/>
          </a:prstGeom>
          <a:gradFill flip="none" rotWithShape="1">
            <a:gsLst>
              <a:gs pos="1000">
                <a:srgbClr val="008BCB"/>
              </a:gs>
              <a:gs pos="57628">
                <a:schemeClr val="accent2">
                  <a:alpha val="84000"/>
                </a:schemeClr>
              </a:gs>
              <a:gs pos="100000">
                <a:srgbClr val="89C34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50000"/>
              </a:lnSpc>
              <a:spcBef>
                <a:spcPts val="0"/>
              </a:spcBef>
              <a:spcAft>
                <a:spcPts val="0"/>
              </a:spcAft>
              <a:defRPr/>
            </a:pPr>
            <a:endParaRPr lang="en-ID"/>
          </a:p>
        </p:txBody>
      </p:sp>
      <p:sp>
        <p:nvSpPr>
          <p:cNvPr id="2" name="Subtitle 1">
            <a:extLst>
              <a:ext uri="{FF2B5EF4-FFF2-40B4-BE49-F238E27FC236}">
                <a16:creationId xmlns:a16="http://schemas.microsoft.com/office/drawing/2014/main" id="{0FF4AE51-680F-C02D-1849-EE87115141DE}"/>
              </a:ext>
            </a:extLst>
          </p:cNvPr>
          <p:cNvSpPr>
            <a:spLocks noGrp="1"/>
          </p:cNvSpPr>
          <p:nvPr>
            <p:ph type="body" sz="quarter" idx="11"/>
          </p:nvPr>
        </p:nvSpPr>
        <p:spPr>
          <a:xfrm>
            <a:off x="942975" y="628650"/>
            <a:ext cx="10306050" cy="5173663"/>
          </a:xfrm>
        </p:spPr>
        <p:txBody>
          <a:bodyPr>
            <a:noAutofit/>
          </a:bodyPr>
          <a:lstStyle/>
          <a:p>
            <a:pPr>
              <a:lnSpc>
                <a:spcPct val="110000"/>
              </a:lnSpc>
            </a:pPr>
            <a:r>
              <a:rPr lang="en-US" sz="2800" b="1" dirty="0">
                <a:solidFill>
                  <a:schemeClr val="bg1">
                    <a:lumMod val="95000"/>
                  </a:schemeClr>
                </a:solidFill>
                <a:latin typeface="Arial Narrow" panose="020B0606020202030204" pitchFamily="34" charset="0"/>
                <a:cs typeface="Arial"/>
              </a:rPr>
              <a:t>Contact:</a:t>
            </a:r>
          </a:p>
          <a:p>
            <a:pPr>
              <a:lnSpc>
                <a:spcPct val="110000"/>
              </a:lnSpc>
            </a:pPr>
            <a:r>
              <a:rPr lang="en-US" sz="2800" b="1" dirty="0">
                <a:solidFill>
                  <a:schemeClr val="bg1">
                    <a:lumMod val="95000"/>
                  </a:schemeClr>
                </a:solidFill>
                <a:latin typeface="Arial Narrow" panose="020B0606020202030204" pitchFamily="34" charset="0"/>
                <a:cs typeface="Arial"/>
              </a:rPr>
              <a:t>Timothy A. Jorczak, CAE, AAS, CIAO</a:t>
            </a:r>
          </a:p>
          <a:p>
            <a:pPr>
              <a:lnSpc>
                <a:spcPct val="110000"/>
              </a:lnSpc>
            </a:pPr>
            <a:r>
              <a:rPr lang="en-US" sz="2800" dirty="0">
                <a:solidFill>
                  <a:schemeClr val="bg1">
                    <a:lumMod val="95000"/>
                  </a:schemeClr>
                </a:solidFill>
                <a:latin typeface="Arial Narrow" panose="020B0606020202030204" pitchFamily="34" charset="0"/>
                <a:cs typeface="Arial"/>
              </a:rPr>
              <a:t>McLean County Supervisor of Assessments</a:t>
            </a:r>
            <a:br>
              <a:rPr lang="en-US" sz="2800" b="1" dirty="0">
                <a:solidFill>
                  <a:schemeClr val="bg1">
                    <a:lumMod val="95000"/>
                  </a:schemeClr>
                </a:solidFill>
                <a:latin typeface="Arial Narrow" panose="020B0606020202030204" pitchFamily="34" charset="0"/>
                <a:cs typeface="Arial"/>
              </a:rPr>
            </a:br>
            <a:r>
              <a:rPr lang="en-US" sz="2800" b="1" dirty="0">
                <a:solidFill>
                  <a:schemeClr val="bg1">
                    <a:lumMod val="95000"/>
                  </a:schemeClr>
                </a:solidFill>
                <a:latin typeface="Arial Narrow" panose="020B0606020202030204" pitchFamily="34" charset="0"/>
                <a:cs typeface="Arial"/>
              </a:rPr>
              <a:t>115 E. Washington St. Rm. 101</a:t>
            </a:r>
          </a:p>
          <a:p>
            <a:pPr>
              <a:lnSpc>
                <a:spcPct val="110000"/>
              </a:lnSpc>
            </a:pPr>
            <a:r>
              <a:rPr lang="en-US" sz="2800" b="1" dirty="0">
                <a:solidFill>
                  <a:schemeClr val="bg1">
                    <a:lumMod val="95000"/>
                  </a:schemeClr>
                </a:solidFill>
                <a:latin typeface="Arial Narrow" panose="020B0606020202030204" pitchFamily="34" charset="0"/>
                <a:cs typeface="Arial"/>
              </a:rPr>
              <a:t>Bloomington, IL 61702</a:t>
            </a:r>
          </a:p>
          <a:p>
            <a:pPr>
              <a:lnSpc>
                <a:spcPct val="110000"/>
              </a:lnSpc>
            </a:pPr>
            <a:r>
              <a:rPr lang="en-US" sz="2800" b="1" dirty="0">
                <a:solidFill>
                  <a:schemeClr val="bg1">
                    <a:lumMod val="95000"/>
                  </a:schemeClr>
                </a:solidFill>
                <a:latin typeface="Arial Narrow" panose="020B0606020202030204" pitchFamily="34" charset="0"/>
              </a:rPr>
              <a:t>309-888-5130</a:t>
            </a:r>
            <a:br>
              <a:rPr lang="en-US" sz="2800" b="1" dirty="0">
                <a:solidFill>
                  <a:schemeClr val="bg1">
                    <a:lumMod val="95000"/>
                  </a:schemeClr>
                </a:solidFill>
                <a:latin typeface="Arial Narrow" panose="020B0606020202030204" pitchFamily="34" charset="0"/>
              </a:rPr>
            </a:br>
            <a:r>
              <a:rPr lang="en-US" sz="2800" b="1" dirty="0">
                <a:solidFill>
                  <a:schemeClr val="bg1">
                    <a:lumMod val="95000"/>
                  </a:schemeClr>
                </a:solidFill>
                <a:latin typeface="Arial Narrow" panose="020B0606020202030204" pitchFamily="34" charset="0"/>
                <a:cs typeface="Arial"/>
              </a:rPr>
              <a:t>timothy.jorczak@mcleancountyil.gov</a:t>
            </a:r>
            <a:endParaRPr lang="en-US" sz="2800" dirty="0"/>
          </a:p>
        </p:txBody>
      </p:sp>
    </p:spTree>
    <p:extLst>
      <p:ext uri="{BB962C8B-B14F-4D97-AF65-F5344CB8AC3E}">
        <p14:creationId xmlns:p14="http://schemas.microsoft.com/office/powerpoint/2010/main" val="4220829512"/>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886C031-507E-096A-8120-6CFEB6FD5661}"/>
              </a:ext>
            </a:extLst>
          </p:cNvPr>
          <p:cNvSpPr>
            <a:spLocks noGrp="1"/>
          </p:cNvSpPr>
          <p:nvPr>
            <p:ph type="pic" sz="quarter" idx="10"/>
          </p:nvPr>
        </p:nvSpPr>
        <p:spPr/>
        <p:txBody>
          <a:bodyPr/>
          <a:lstStyle/>
          <a:p>
            <a:pPr eaLnBrk="1" hangingPunct="1">
              <a:defRPr/>
            </a:pPr>
            <a:endParaRPr lang="en-US"/>
          </a:p>
        </p:txBody>
      </p:sp>
      <p:sp>
        <p:nvSpPr>
          <p:cNvPr id="152" name="Rectangle 151">
            <a:extLst>
              <a:ext uri="{FF2B5EF4-FFF2-40B4-BE49-F238E27FC236}">
                <a16:creationId xmlns:a16="http://schemas.microsoft.com/office/drawing/2014/main" id="{E5B92577-CC30-F93A-1603-30CBA4B1A637}"/>
              </a:ext>
            </a:extLst>
          </p:cNvPr>
          <p:cNvSpPr/>
          <p:nvPr/>
        </p:nvSpPr>
        <p:spPr>
          <a:xfrm>
            <a:off x="0" y="0"/>
            <a:ext cx="12192000" cy="6858000"/>
          </a:xfrm>
          <a:prstGeom prst="rect">
            <a:avLst/>
          </a:prstGeom>
          <a:gradFill flip="none" rotWithShape="1">
            <a:gsLst>
              <a:gs pos="1000">
                <a:srgbClr val="008BCB"/>
              </a:gs>
              <a:gs pos="57628">
                <a:schemeClr val="accent2">
                  <a:alpha val="84000"/>
                </a:schemeClr>
              </a:gs>
              <a:gs pos="100000">
                <a:srgbClr val="89C34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50000"/>
              </a:lnSpc>
              <a:spcBef>
                <a:spcPts val="0"/>
              </a:spcBef>
              <a:spcAft>
                <a:spcPts val="0"/>
              </a:spcAft>
              <a:defRPr/>
            </a:pPr>
            <a:endParaRPr lang="en-ID"/>
          </a:p>
        </p:txBody>
      </p:sp>
      <p:sp>
        <p:nvSpPr>
          <p:cNvPr id="31750" name="Text Placeholder 1">
            <a:extLst>
              <a:ext uri="{FF2B5EF4-FFF2-40B4-BE49-F238E27FC236}">
                <a16:creationId xmlns:a16="http://schemas.microsoft.com/office/drawing/2014/main" id="{7B8B1771-DB88-F358-461A-153C785CE2BB}"/>
              </a:ext>
            </a:extLst>
          </p:cNvPr>
          <p:cNvSpPr>
            <a:spLocks noGrp="1" noChangeArrowheads="1"/>
          </p:cNvSpPr>
          <p:nvPr>
            <p:ph type="body" sz="quarter" idx="11"/>
          </p:nvPr>
        </p:nvSpPr>
        <p:spPr>
          <a:xfrm>
            <a:off x="4075113" y="2386013"/>
            <a:ext cx="4041775" cy="1816100"/>
          </a:xfrm>
        </p:spPr>
        <p:txBody>
          <a:bodyPr/>
          <a:lstStyle/>
          <a:p>
            <a:pPr eaLnBrk="1" hangingPunct="1"/>
            <a:r>
              <a:rPr lang="en-US" altLang="en-US" dirty="0">
                <a:solidFill>
                  <a:schemeClr val="bg1"/>
                </a:solidFill>
              </a:rPr>
              <a:t>First Things First</a:t>
            </a:r>
          </a:p>
        </p:txBody>
      </p:sp>
    </p:spTree>
    <p:extLst>
      <p:ext uri="{BB962C8B-B14F-4D97-AF65-F5344CB8AC3E}">
        <p14:creationId xmlns:p14="http://schemas.microsoft.com/office/powerpoint/2010/main" val="4625309"/>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F7D4F-FBB7-7BA7-807F-430734984F26}"/>
            </a:ext>
          </a:extLst>
        </p:cNvPr>
        <p:cNvGrpSpPr/>
        <p:nvPr/>
      </p:nvGrpSpPr>
      <p:grpSpPr>
        <a:xfrm>
          <a:off x="0" y="0"/>
          <a:ext cx="0" cy="0"/>
          <a:chOff x="0" y="0"/>
          <a:chExt cx="0" cy="0"/>
        </a:xfrm>
      </p:grpSpPr>
      <p:sp>
        <p:nvSpPr>
          <p:cNvPr id="3" name="Freeform 5">
            <a:extLst>
              <a:ext uri="{FF2B5EF4-FFF2-40B4-BE49-F238E27FC236}">
                <a16:creationId xmlns:a16="http://schemas.microsoft.com/office/drawing/2014/main" id="{C1CA3D9E-276A-D888-637C-790C0BE0BD11}"/>
              </a:ext>
            </a:extLst>
          </p:cNvPr>
          <p:cNvSpPr>
            <a:spLocks/>
          </p:cNvSpPr>
          <p:nvPr/>
        </p:nvSpPr>
        <p:spPr bwMode="auto">
          <a:xfrm rot="16200000" flipH="1">
            <a:off x="-18256" y="18256"/>
            <a:ext cx="573088" cy="536575"/>
          </a:xfrm>
          <a:custGeom>
            <a:avLst/>
            <a:gdLst>
              <a:gd name="T0" fmla="*/ 1990 w 1990"/>
              <a:gd name="T1" fmla="*/ 0 h 1873"/>
              <a:gd name="T2" fmla="*/ 1553 w 1990"/>
              <a:gd name="T3" fmla="*/ 1529 h 1873"/>
              <a:gd name="T4" fmla="*/ 0 w 1990"/>
              <a:gd name="T5" fmla="*/ 1873 h 1873"/>
              <a:gd name="T6" fmla="*/ 0 w 1990"/>
              <a:gd name="T7" fmla="*/ 0 h 1873"/>
              <a:gd name="T8" fmla="*/ 1990 w 1990"/>
              <a:gd name="T9" fmla="*/ 0 h 1873"/>
            </a:gdLst>
            <a:ahLst/>
            <a:cxnLst>
              <a:cxn ang="0">
                <a:pos x="T0" y="T1"/>
              </a:cxn>
              <a:cxn ang="0">
                <a:pos x="T2" y="T3"/>
              </a:cxn>
              <a:cxn ang="0">
                <a:pos x="T4" y="T5"/>
              </a:cxn>
              <a:cxn ang="0">
                <a:pos x="T6" y="T7"/>
              </a:cxn>
              <a:cxn ang="0">
                <a:pos x="T8" y="T9"/>
              </a:cxn>
            </a:cxnLst>
            <a:rect l="0" t="0" r="r" b="b"/>
            <a:pathLst>
              <a:path w="1990" h="1873">
                <a:moveTo>
                  <a:pt x="1990" y="0"/>
                </a:moveTo>
                <a:cubicBezTo>
                  <a:pt x="1990" y="0"/>
                  <a:pt x="1849" y="1259"/>
                  <a:pt x="1553" y="1529"/>
                </a:cubicBezTo>
                <a:cubicBezTo>
                  <a:pt x="1257" y="1799"/>
                  <a:pt x="0" y="1873"/>
                  <a:pt x="0" y="1873"/>
                </a:cubicBezTo>
                <a:cubicBezTo>
                  <a:pt x="0" y="0"/>
                  <a:pt x="0" y="0"/>
                  <a:pt x="0" y="0"/>
                </a:cubicBezTo>
                <a:lnTo>
                  <a:pt x="1990" y="0"/>
                </a:lnTo>
                <a:close/>
              </a:path>
            </a:pathLst>
          </a:custGeom>
          <a:gradFill>
            <a:gsLst>
              <a:gs pos="1000">
                <a:schemeClr val="accent1"/>
              </a:gs>
              <a:gs pos="100000">
                <a:schemeClr val="accent2"/>
              </a:gs>
            </a:gsLst>
            <a:lin ang="2700000" scaled="1"/>
          </a:gradFill>
          <a:ln>
            <a:noFill/>
          </a:ln>
        </p:spPr>
        <p:txBody>
          <a:bodyPr/>
          <a:lstStyle/>
          <a:p>
            <a:pPr eaLnBrk="1" fontAlgn="auto" hangingPunct="1">
              <a:spcBef>
                <a:spcPts val="0"/>
              </a:spcBef>
              <a:spcAft>
                <a:spcPts val="0"/>
              </a:spcAft>
              <a:defRPr/>
            </a:pPr>
            <a:endParaRPr lang="en-ID">
              <a:latin typeface="+mn-lt"/>
            </a:endParaRPr>
          </a:p>
        </p:txBody>
      </p:sp>
      <p:sp>
        <p:nvSpPr>
          <p:cNvPr id="4" name="Freeform 5">
            <a:extLst>
              <a:ext uri="{FF2B5EF4-FFF2-40B4-BE49-F238E27FC236}">
                <a16:creationId xmlns:a16="http://schemas.microsoft.com/office/drawing/2014/main" id="{484716C3-D8C4-B0F7-ECDC-5E7027C882D5}"/>
              </a:ext>
            </a:extLst>
          </p:cNvPr>
          <p:cNvSpPr>
            <a:spLocks/>
          </p:cNvSpPr>
          <p:nvPr/>
        </p:nvSpPr>
        <p:spPr bwMode="auto">
          <a:xfrm rot="10800000">
            <a:off x="11185525" y="5915025"/>
            <a:ext cx="1006475" cy="942975"/>
          </a:xfrm>
          <a:custGeom>
            <a:avLst/>
            <a:gdLst>
              <a:gd name="T0" fmla="*/ 1990 w 1990"/>
              <a:gd name="T1" fmla="*/ 0 h 1873"/>
              <a:gd name="T2" fmla="*/ 1553 w 1990"/>
              <a:gd name="T3" fmla="*/ 1529 h 1873"/>
              <a:gd name="T4" fmla="*/ 0 w 1990"/>
              <a:gd name="T5" fmla="*/ 1873 h 1873"/>
              <a:gd name="T6" fmla="*/ 0 w 1990"/>
              <a:gd name="T7" fmla="*/ 0 h 1873"/>
              <a:gd name="T8" fmla="*/ 1990 w 1990"/>
              <a:gd name="T9" fmla="*/ 0 h 1873"/>
            </a:gdLst>
            <a:ahLst/>
            <a:cxnLst>
              <a:cxn ang="0">
                <a:pos x="T0" y="T1"/>
              </a:cxn>
              <a:cxn ang="0">
                <a:pos x="T2" y="T3"/>
              </a:cxn>
              <a:cxn ang="0">
                <a:pos x="T4" y="T5"/>
              </a:cxn>
              <a:cxn ang="0">
                <a:pos x="T6" y="T7"/>
              </a:cxn>
              <a:cxn ang="0">
                <a:pos x="T8" y="T9"/>
              </a:cxn>
            </a:cxnLst>
            <a:rect l="0" t="0" r="r" b="b"/>
            <a:pathLst>
              <a:path w="1990" h="1873">
                <a:moveTo>
                  <a:pt x="1990" y="0"/>
                </a:moveTo>
                <a:cubicBezTo>
                  <a:pt x="1990" y="0"/>
                  <a:pt x="1849" y="1259"/>
                  <a:pt x="1553" y="1529"/>
                </a:cubicBezTo>
                <a:cubicBezTo>
                  <a:pt x="1257" y="1799"/>
                  <a:pt x="0" y="1873"/>
                  <a:pt x="0" y="1873"/>
                </a:cubicBezTo>
                <a:cubicBezTo>
                  <a:pt x="0" y="0"/>
                  <a:pt x="0" y="0"/>
                  <a:pt x="0" y="0"/>
                </a:cubicBezTo>
                <a:lnTo>
                  <a:pt x="1990" y="0"/>
                </a:lnTo>
                <a:close/>
              </a:path>
            </a:pathLst>
          </a:custGeom>
          <a:gradFill>
            <a:gsLst>
              <a:gs pos="1000">
                <a:schemeClr val="accent1"/>
              </a:gs>
              <a:gs pos="100000">
                <a:schemeClr val="accent2"/>
              </a:gs>
            </a:gsLst>
            <a:lin ang="2700000" scaled="1"/>
          </a:gradFill>
          <a:ln>
            <a:noFill/>
          </a:ln>
        </p:spPr>
        <p:txBody>
          <a:bodyPr/>
          <a:lstStyle/>
          <a:p>
            <a:pPr eaLnBrk="1" fontAlgn="auto" hangingPunct="1">
              <a:spcBef>
                <a:spcPts val="0"/>
              </a:spcBef>
              <a:spcAft>
                <a:spcPts val="0"/>
              </a:spcAft>
              <a:defRPr/>
            </a:pPr>
            <a:endParaRPr lang="en-ID">
              <a:latin typeface="+mn-lt"/>
            </a:endParaRPr>
          </a:p>
        </p:txBody>
      </p:sp>
      <p:sp>
        <p:nvSpPr>
          <p:cNvPr id="22" name="Text Placeholder 21">
            <a:extLst>
              <a:ext uri="{FF2B5EF4-FFF2-40B4-BE49-F238E27FC236}">
                <a16:creationId xmlns:a16="http://schemas.microsoft.com/office/drawing/2014/main" id="{2A7D3163-EFB4-49FD-035F-82B724A2DD29}"/>
              </a:ext>
            </a:extLst>
          </p:cNvPr>
          <p:cNvSpPr>
            <a:spLocks noGrp="1" noChangeArrowheads="1"/>
          </p:cNvSpPr>
          <p:nvPr>
            <p:ph type="body" sz="quarter" idx="12"/>
          </p:nvPr>
        </p:nvSpPr>
        <p:spPr>
          <a:xfrm>
            <a:off x="-121023" y="508975"/>
            <a:ext cx="12434046" cy="273050"/>
          </a:xfrm>
        </p:spPr>
        <p:txBody>
          <a:bodyPr>
            <a:noAutofit/>
          </a:bodyPr>
          <a:lstStyle/>
          <a:p>
            <a:pPr eaLnBrk="1" hangingPunct="1"/>
            <a:r>
              <a:rPr lang="en-US" altLang="en-US" sz="4800" b="1" dirty="0">
                <a:solidFill>
                  <a:srgbClr val="008BCB"/>
                </a:solidFill>
              </a:rPr>
              <a:t>Definitions</a:t>
            </a:r>
            <a:endParaRPr lang="en-ID" altLang="en-US" sz="4800" b="1" dirty="0">
              <a:solidFill>
                <a:srgbClr val="008BCB"/>
              </a:solidFill>
            </a:endParaRPr>
          </a:p>
        </p:txBody>
      </p:sp>
      <p:sp>
        <p:nvSpPr>
          <p:cNvPr id="12" name="TextBox 11">
            <a:extLst>
              <a:ext uri="{FF2B5EF4-FFF2-40B4-BE49-F238E27FC236}">
                <a16:creationId xmlns:a16="http://schemas.microsoft.com/office/drawing/2014/main" id="{2F98307A-BEDE-7A9F-A107-EDA7F9A7E4EF}"/>
              </a:ext>
            </a:extLst>
          </p:cNvPr>
          <p:cNvSpPr txBox="1"/>
          <p:nvPr/>
        </p:nvSpPr>
        <p:spPr>
          <a:xfrm>
            <a:off x="518915" y="1539404"/>
            <a:ext cx="6213475" cy="1354217"/>
          </a:xfrm>
          <a:prstGeom prst="rect">
            <a:avLst/>
          </a:prstGeom>
          <a:noFill/>
        </p:spPr>
        <p:txBody>
          <a:bodyPr>
            <a:spAutoFit/>
          </a:bodyPr>
          <a:lstStyle/>
          <a:p>
            <a:pPr marL="342900" lvl="0" indent="-342900" eaLnBrk="1" hangingPunct="1">
              <a:spcBef>
                <a:spcPct val="20000"/>
              </a:spcBef>
              <a:spcAft>
                <a:spcPts val="1200"/>
              </a:spcAft>
              <a:buFontTx/>
              <a:buChar char="•"/>
              <a:defRPr/>
            </a:pPr>
            <a:r>
              <a:rPr lang="en-US" sz="1400" dirty="0"/>
              <a:t>Consists of the interests, benefits, and rights inherent in the ownership of land plus anything permanently attached to the land or legally defined as immovable; the bundle of rights with which ownership of real estate is endowed. </a:t>
            </a:r>
            <a:endParaRPr lang="en-US" sz="1400" dirty="0">
              <a:solidFill>
                <a:schemeClr val="tx1">
                  <a:lumMod val="85000"/>
                  <a:lumOff val="15000"/>
                </a:schemeClr>
              </a:solidFill>
              <a:latin typeface="+mn-lt"/>
            </a:endParaRPr>
          </a:p>
          <a:p>
            <a:pPr eaLnBrk="1" fontAlgn="auto" hangingPunct="1">
              <a:lnSpc>
                <a:spcPct val="150000"/>
              </a:lnSpc>
              <a:spcBef>
                <a:spcPts val="0"/>
              </a:spcBef>
              <a:spcAft>
                <a:spcPts val="0"/>
              </a:spcAft>
              <a:defRPr/>
            </a:pPr>
            <a:endParaRPr lang="en-US" sz="1200" dirty="0">
              <a:solidFill>
                <a:schemeClr val="tx1">
                  <a:lumMod val="85000"/>
                  <a:lumOff val="15000"/>
                </a:schemeClr>
              </a:solidFill>
              <a:latin typeface="+mn-lt"/>
            </a:endParaRPr>
          </a:p>
        </p:txBody>
      </p:sp>
      <p:sp>
        <p:nvSpPr>
          <p:cNvPr id="13" name="TextBox 12">
            <a:extLst>
              <a:ext uri="{FF2B5EF4-FFF2-40B4-BE49-F238E27FC236}">
                <a16:creationId xmlns:a16="http://schemas.microsoft.com/office/drawing/2014/main" id="{C0E47487-09CB-8308-DC52-7FD824D9860E}"/>
              </a:ext>
            </a:extLst>
          </p:cNvPr>
          <p:cNvSpPr txBox="1"/>
          <p:nvPr/>
        </p:nvSpPr>
        <p:spPr>
          <a:xfrm>
            <a:off x="696935" y="1089016"/>
            <a:ext cx="2130764" cy="400110"/>
          </a:xfrm>
          <a:prstGeom prst="rect">
            <a:avLst/>
          </a:prstGeom>
          <a:noFill/>
        </p:spPr>
        <p:txBody>
          <a:bodyPr wrap="square">
            <a:spAutoFit/>
          </a:bodyPr>
          <a:lstStyle/>
          <a:p>
            <a:pPr eaLnBrk="1" fontAlgn="auto" hangingPunct="1">
              <a:spcBef>
                <a:spcPts val="0"/>
              </a:spcBef>
              <a:spcAft>
                <a:spcPts val="0"/>
              </a:spcAft>
              <a:defRPr/>
            </a:pPr>
            <a:r>
              <a:rPr lang="en-US" sz="2000" b="1" dirty="0">
                <a:solidFill>
                  <a:schemeClr val="tx1">
                    <a:lumMod val="85000"/>
                    <a:lumOff val="15000"/>
                  </a:schemeClr>
                </a:solidFill>
                <a:latin typeface="+mj-lt"/>
              </a:rPr>
              <a:t>Real Property</a:t>
            </a:r>
            <a:endParaRPr lang="en-ID" sz="2000" b="1" dirty="0">
              <a:solidFill>
                <a:schemeClr val="tx1">
                  <a:lumMod val="85000"/>
                  <a:lumOff val="15000"/>
                </a:schemeClr>
              </a:solidFill>
              <a:latin typeface="+mj-lt"/>
            </a:endParaRPr>
          </a:p>
        </p:txBody>
      </p:sp>
      <p:grpSp>
        <p:nvGrpSpPr>
          <p:cNvPr id="40" name="Group 39">
            <a:extLst>
              <a:ext uri="{FF2B5EF4-FFF2-40B4-BE49-F238E27FC236}">
                <a16:creationId xmlns:a16="http://schemas.microsoft.com/office/drawing/2014/main" id="{82374041-F2E0-4803-DDD9-AA3F96727730}"/>
              </a:ext>
            </a:extLst>
          </p:cNvPr>
          <p:cNvGrpSpPr>
            <a:grpSpLocks/>
          </p:cNvGrpSpPr>
          <p:nvPr/>
        </p:nvGrpSpPr>
        <p:grpSpPr bwMode="auto">
          <a:xfrm>
            <a:off x="11122025" y="3406775"/>
            <a:ext cx="268288" cy="298450"/>
            <a:chOff x="11121585" y="3406333"/>
            <a:chExt cx="268797" cy="298234"/>
          </a:xfrm>
        </p:grpSpPr>
        <p:sp>
          <p:nvSpPr>
            <p:cNvPr id="28682" name="Freeform: Shape 36">
              <a:extLst>
                <a:ext uri="{FF2B5EF4-FFF2-40B4-BE49-F238E27FC236}">
                  <a16:creationId xmlns:a16="http://schemas.microsoft.com/office/drawing/2014/main" id="{FFDB5E04-5415-F23C-B731-1B5D18FB901D}"/>
                </a:ext>
              </a:extLst>
            </p:cNvPr>
            <p:cNvSpPr>
              <a:spLocks/>
            </p:cNvSpPr>
            <p:nvPr/>
          </p:nvSpPr>
          <p:spPr bwMode="auto">
            <a:xfrm>
              <a:off x="11121585" y="3570168"/>
              <a:ext cx="268797" cy="134399"/>
            </a:xfrm>
            <a:custGeom>
              <a:avLst/>
              <a:gdLst>
                <a:gd name="T0" fmla="*/ 268797 w 268797"/>
                <a:gd name="T1" fmla="*/ 67201 h 134398"/>
                <a:gd name="T2" fmla="*/ 255357 w 268797"/>
                <a:gd name="T3" fmla="*/ 40320 h 134398"/>
                <a:gd name="T4" fmla="*/ 189838 w 268797"/>
                <a:gd name="T5" fmla="*/ 8400 h 134398"/>
                <a:gd name="T6" fmla="*/ 134399 w 268797"/>
                <a:gd name="T7" fmla="*/ 0 h 134398"/>
                <a:gd name="T8" fmla="*/ 78959 w 268797"/>
                <a:gd name="T9" fmla="*/ 8400 h 134398"/>
                <a:gd name="T10" fmla="*/ 13440 w 268797"/>
                <a:gd name="T11" fmla="*/ 40320 h 134398"/>
                <a:gd name="T12" fmla="*/ 0 w 268797"/>
                <a:gd name="T13" fmla="*/ 67201 h 134398"/>
                <a:gd name="T14" fmla="*/ 0 w 268797"/>
                <a:gd name="T15" fmla="*/ 134401 h 134398"/>
                <a:gd name="T16" fmla="*/ 268797 w 268797"/>
                <a:gd name="T17" fmla="*/ 134401 h 1343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8797" h="134398">
                  <a:moveTo>
                    <a:pt x="268797" y="67199"/>
                  </a:moveTo>
                  <a:cubicBezTo>
                    <a:pt x="268578" y="56677"/>
                    <a:pt x="263644" y="46809"/>
                    <a:pt x="255357" y="40320"/>
                  </a:cubicBezTo>
                  <a:cubicBezTo>
                    <a:pt x="236878" y="25200"/>
                    <a:pt x="213358" y="15120"/>
                    <a:pt x="189838" y="8400"/>
                  </a:cubicBezTo>
                  <a:cubicBezTo>
                    <a:pt x="171869" y="2899"/>
                    <a:pt x="153190" y="69"/>
                    <a:pt x="134399" y="0"/>
                  </a:cubicBezTo>
                  <a:cubicBezTo>
                    <a:pt x="115628" y="324"/>
                    <a:pt x="96984" y="3149"/>
                    <a:pt x="78959" y="8400"/>
                  </a:cubicBezTo>
                  <a:cubicBezTo>
                    <a:pt x="55470" y="15254"/>
                    <a:pt x="33315" y="26048"/>
                    <a:pt x="13440" y="40320"/>
                  </a:cubicBezTo>
                  <a:cubicBezTo>
                    <a:pt x="5153" y="46809"/>
                    <a:pt x="219" y="56677"/>
                    <a:pt x="0" y="67199"/>
                  </a:cubicBezTo>
                  <a:lnTo>
                    <a:pt x="0" y="134399"/>
                  </a:lnTo>
                  <a:lnTo>
                    <a:pt x="268797" y="134399"/>
                  </a:lnTo>
                  <a:lnTo>
                    <a:pt x="268797" y="67199"/>
                  </a:lnTo>
                  <a:close/>
                </a:path>
              </a:pathLst>
            </a:custGeom>
            <a:solidFill>
              <a:schemeClr val="bg2"/>
            </a:solidFill>
            <a:ln>
              <a:noFill/>
            </a:ln>
            <a:extLst>
              <a:ext uri="{91240B29-F687-4F45-9708-019B960494DF}">
                <a14:hiddenLine xmlns:a14="http://schemas.microsoft.com/office/drawing/2010/main" w="4167" cap="flat">
                  <a:solidFill>
                    <a:srgbClr val="000000"/>
                  </a:solidFill>
                  <a:prstDash val="solid"/>
                  <a:miter lim="800000"/>
                  <a:headEnd/>
                  <a:tailEnd/>
                </a14:hiddenLine>
              </a:ext>
            </a:extLst>
          </p:spPr>
          <p:txBody>
            <a:bodyPr anchor="ctr"/>
            <a:lstStyle/>
            <a:p>
              <a:endParaRPr lang="en-US"/>
            </a:p>
          </p:txBody>
        </p:sp>
        <p:sp>
          <p:nvSpPr>
            <p:cNvPr id="28683" name="Freeform: Shape 37">
              <a:extLst>
                <a:ext uri="{FF2B5EF4-FFF2-40B4-BE49-F238E27FC236}">
                  <a16:creationId xmlns:a16="http://schemas.microsoft.com/office/drawing/2014/main" id="{88A8304D-4E3B-EA19-285A-445D85B94247}"/>
                </a:ext>
              </a:extLst>
            </p:cNvPr>
            <p:cNvSpPr>
              <a:spLocks/>
            </p:cNvSpPr>
            <p:nvPr/>
          </p:nvSpPr>
          <p:spPr bwMode="auto">
            <a:xfrm>
              <a:off x="11181034" y="3406333"/>
              <a:ext cx="142799" cy="75599"/>
            </a:xfrm>
            <a:custGeom>
              <a:avLst/>
              <a:gdLst>
                <a:gd name="T0" fmla="*/ 62350 w 142798"/>
                <a:gd name="T1" fmla="*/ 61986 h 75599"/>
                <a:gd name="T2" fmla="*/ 100151 w 142798"/>
                <a:gd name="T3" fmla="*/ 34813 h 75599"/>
                <a:gd name="T4" fmla="*/ 100151 w 142798"/>
                <a:gd name="T5" fmla="*/ 34813 h 75599"/>
                <a:gd name="T6" fmla="*/ 111743 w 142798"/>
                <a:gd name="T7" fmla="*/ 39475 h 75599"/>
                <a:gd name="T8" fmla="*/ 131819 w 142798"/>
                <a:gd name="T9" fmla="*/ 60768 h 75599"/>
                <a:gd name="T10" fmla="*/ 141689 w 142798"/>
                <a:gd name="T11" fmla="*/ 75048 h 75599"/>
                <a:gd name="T12" fmla="*/ 141689 w 142798"/>
                <a:gd name="T13" fmla="*/ 75048 h 75599"/>
                <a:gd name="T14" fmla="*/ 142151 w 142798"/>
                <a:gd name="T15" fmla="*/ 75636 h 75599"/>
                <a:gd name="T16" fmla="*/ 142151 w 142798"/>
                <a:gd name="T17" fmla="*/ 75636 h 75599"/>
                <a:gd name="T18" fmla="*/ 142697 w 142798"/>
                <a:gd name="T19" fmla="*/ 49050 h 75599"/>
                <a:gd name="T20" fmla="*/ 129551 w 142798"/>
                <a:gd name="T21" fmla="*/ 22087 h 75599"/>
                <a:gd name="T22" fmla="*/ 107501 w 142798"/>
                <a:gd name="T23" fmla="*/ 14737 h 75599"/>
                <a:gd name="T24" fmla="*/ 69616 w 142798"/>
                <a:gd name="T25" fmla="*/ 37 h 75599"/>
                <a:gd name="T26" fmla="*/ 15940 w 142798"/>
                <a:gd name="T27" fmla="*/ 23095 h 75599"/>
                <a:gd name="T28" fmla="*/ 2836 w 142798"/>
                <a:gd name="T29" fmla="*/ 59508 h 75599"/>
                <a:gd name="T30" fmla="*/ 1282 w 142798"/>
                <a:gd name="T31" fmla="*/ 71814 h 75599"/>
                <a:gd name="T32" fmla="*/ 8296 w 142798"/>
                <a:gd name="T33" fmla="*/ 71814 h 75599"/>
                <a:gd name="T34" fmla="*/ 8296 w 142798"/>
                <a:gd name="T35" fmla="*/ 71814 h 75599"/>
                <a:gd name="T36" fmla="*/ 62350 w 142798"/>
                <a:gd name="T37" fmla="*/ 61986 h 755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2798" h="75599">
                  <a:moveTo>
                    <a:pt x="62350" y="61986"/>
                  </a:moveTo>
                  <a:cubicBezTo>
                    <a:pt x="73270" y="55560"/>
                    <a:pt x="100149" y="34813"/>
                    <a:pt x="100149" y="34813"/>
                  </a:cubicBezTo>
                  <a:cubicBezTo>
                    <a:pt x="104391" y="35180"/>
                    <a:pt x="108427" y="36803"/>
                    <a:pt x="111741" y="39475"/>
                  </a:cubicBezTo>
                  <a:cubicBezTo>
                    <a:pt x="119807" y="45138"/>
                    <a:pt x="126638" y="52383"/>
                    <a:pt x="131817" y="60768"/>
                  </a:cubicBezTo>
                  <a:cubicBezTo>
                    <a:pt x="136479" y="67740"/>
                    <a:pt x="140469" y="73368"/>
                    <a:pt x="141687" y="75048"/>
                  </a:cubicBezTo>
                  <a:lnTo>
                    <a:pt x="142149" y="75636"/>
                  </a:lnTo>
                  <a:cubicBezTo>
                    <a:pt x="144249" y="71436"/>
                    <a:pt x="144165" y="59718"/>
                    <a:pt x="142695" y="49050"/>
                  </a:cubicBezTo>
                  <a:cubicBezTo>
                    <a:pt x="140637" y="34351"/>
                    <a:pt x="138957" y="29983"/>
                    <a:pt x="129549" y="22087"/>
                  </a:cubicBezTo>
                  <a:cubicBezTo>
                    <a:pt x="123554" y="16654"/>
                    <a:pt x="115554" y="13987"/>
                    <a:pt x="107499" y="14737"/>
                  </a:cubicBezTo>
                  <a:cubicBezTo>
                    <a:pt x="96570" y="6256"/>
                    <a:pt x="83404" y="1147"/>
                    <a:pt x="69616" y="37"/>
                  </a:cubicBezTo>
                  <a:cubicBezTo>
                    <a:pt x="48616" y="-719"/>
                    <a:pt x="25684" y="10243"/>
                    <a:pt x="15940" y="23095"/>
                  </a:cubicBezTo>
                  <a:cubicBezTo>
                    <a:pt x="1198" y="42414"/>
                    <a:pt x="2836" y="55014"/>
                    <a:pt x="2836" y="59508"/>
                  </a:cubicBezTo>
                  <a:cubicBezTo>
                    <a:pt x="2836" y="64002"/>
                    <a:pt x="-2330" y="71814"/>
                    <a:pt x="1282" y="71814"/>
                  </a:cubicBezTo>
                  <a:cubicBezTo>
                    <a:pt x="3634" y="71814"/>
                    <a:pt x="5944" y="71814"/>
                    <a:pt x="8296" y="71814"/>
                  </a:cubicBezTo>
                  <a:cubicBezTo>
                    <a:pt x="21610" y="71436"/>
                    <a:pt x="48784" y="69966"/>
                    <a:pt x="62350" y="61986"/>
                  </a:cubicBezTo>
                  <a:close/>
                </a:path>
              </a:pathLst>
            </a:custGeom>
            <a:solidFill>
              <a:schemeClr val="bg2"/>
            </a:solidFill>
            <a:ln>
              <a:noFill/>
            </a:ln>
            <a:extLst>
              <a:ext uri="{91240B29-F687-4F45-9708-019B960494DF}">
                <a14:hiddenLine xmlns:a14="http://schemas.microsoft.com/office/drawing/2010/main" w="4167" cap="flat">
                  <a:solidFill>
                    <a:srgbClr val="000000"/>
                  </a:solidFill>
                  <a:prstDash val="solid"/>
                  <a:miter lim="800000"/>
                  <a:headEnd/>
                  <a:tailEnd/>
                </a14:hiddenLine>
              </a:ext>
            </a:extLst>
          </p:spPr>
          <p:txBody>
            <a:bodyPr anchor="ctr"/>
            <a:lstStyle/>
            <a:p>
              <a:endParaRPr lang="en-US"/>
            </a:p>
          </p:txBody>
        </p:sp>
        <p:sp>
          <p:nvSpPr>
            <p:cNvPr id="28684" name="Freeform: Shape 38">
              <a:extLst>
                <a:ext uri="{FF2B5EF4-FFF2-40B4-BE49-F238E27FC236}">
                  <a16:creationId xmlns:a16="http://schemas.microsoft.com/office/drawing/2014/main" id="{D44814FF-835F-20B0-81E8-18F970BFF622}"/>
                </a:ext>
              </a:extLst>
            </p:cNvPr>
            <p:cNvSpPr>
              <a:spLocks/>
            </p:cNvSpPr>
            <p:nvPr/>
          </p:nvSpPr>
          <p:spPr bwMode="auto">
            <a:xfrm>
              <a:off x="11188827" y="3450049"/>
              <a:ext cx="130199" cy="100799"/>
            </a:xfrm>
            <a:custGeom>
              <a:avLst/>
              <a:gdLst>
                <a:gd name="T0" fmla="*/ 127723 w 130198"/>
                <a:gd name="T1" fmla="*/ 36834 h 100799"/>
                <a:gd name="T2" fmla="*/ 117265 w 130198"/>
                <a:gd name="T3" fmla="*/ 21756 h 100799"/>
                <a:gd name="T4" fmla="*/ 99247 w 130198"/>
                <a:gd name="T5" fmla="*/ 2520 h 100799"/>
                <a:gd name="T6" fmla="*/ 94669 w 130198"/>
                <a:gd name="T7" fmla="*/ 0 h 100799"/>
                <a:gd name="T8" fmla="*/ 58799 w 130198"/>
                <a:gd name="T9" fmla="*/ 25452 h 100799"/>
                <a:gd name="T10" fmla="*/ 0 w 130198"/>
                <a:gd name="T11" fmla="*/ 36456 h 100799"/>
                <a:gd name="T12" fmla="*/ 68030 w 130198"/>
                <a:gd name="T13" fmla="*/ 102816 h 100799"/>
                <a:gd name="T14" fmla="*/ 133729 w 130198"/>
                <a:gd name="T15" fmla="*/ 45066 h 1007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0198" h="100799">
                  <a:moveTo>
                    <a:pt x="127721" y="36834"/>
                  </a:moveTo>
                  <a:cubicBezTo>
                    <a:pt x="127511" y="36540"/>
                    <a:pt x="122891" y="30114"/>
                    <a:pt x="117263" y="21756"/>
                  </a:cubicBezTo>
                  <a:cubicBezTo>
                    <a:pt x="112641" y="14175"/>
                    <a:pt x="106508" y="7627"/>
                    <a:pt x="99245" y="2520"/>
                  </a:cubicBezTo>
                  <a:cubicBezTo>
                    <a:pt x="97831" y="1491"/>
                    <a:pt x="96293" y="644"/>
                    <a:pt x="94667" y="0"/>
                  </a:cubicBezTo>
                  <a:cubicBezTo>
                    <a:pt x="87191" y="5670"/>
                    <a:pt x="67955" y="20118"/>
                    <a:pt x="58799" y="25452"/>
                  </a:cubicBezTo>
                  <a:cubicBezTo>
                    <a:pt x="44268" y="33852"/>
                    <a:pt x="17766" y="36078"/>
                    <a:pt x="0" y="36456"/>
                  </a:cubicBezTo>
                  <a:cubicBezTo>
                    <a:pt x="460" y="73566"/>
                    <a:pt x="30917" y="103277"/>
                    <a:pt x="68028" y="102816"/>
                  </a:cubicBezTo>
                  <a:cubicBezTo>
                    <a:pt x="101174" y="102405"/>
                    <a:pt x="129069" y="77885"/>
                    <a:pt x="133727" y="45066"/>
                  </a:cubicBezTo>
                  <a:lnTo>
                    <a:pt x="127721" y="36834"/>
                  </a:lnTo>
                  <a:close/>
                </a:path>
              </a:pathLst>
            </a:custGeom>
            <a:solidFill>
              <a:schemeClr val="bg2"/>
            </a:solidFill>
            <a:ln>
              <a:noFill/>
            </a:ln>
            <a:extLst>
              <a:ext uri="{91240B29-F687-4F45-9708-019B960494DF}">
                <a14:hiddenLine xmlns:a14="http://schemas.microsoft.com/office/drawing/2010/main" w="4167" cap="flat">
                  <a:solidFill>
                    <a:srgbClr val="000000"/>
                  </a:solidFill>
                  <a:prstDash val="solid"/>
                  <a:miter lim="800000"/>
                  <a:headEnd/>
                  <a:tailEnd/>
                </a14:hiddenLine>
              </a:ext>
            </a:extLst>
          </p:spPr>
          <p:txBody>
            <a:bodyPr anchor="ctr"/>
            <a:lstStyle/>
            <a:p>
              <a:endParaRPr lang="en-US"/>
            </a:p>
          </p:txBody>
        </p:sp>
      </p:grpSp>
      <p:pic>
        <p:nvPicPr>
          <p:cNvPr id="5" name="Graphic 4" descr="Umbrella outline">
            <a:extLst>
              <a:ext uri="{FF2B5EF4-FFF2-40B4-BE49-F238E27FC236}">
                <a16:creationId xmlns:a16="http://schemas.microsoft.com/office/drawing/2014/main" id="{B75B47D8-E8D1-B720-BC01-F83370343E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33847" y="1289071"/>
            <a:ext cx="4423776" cy="4423776"/>
          </a:xfrm>
          <a:prstGeom prst="rect">
            <a:avLst/>
          </a:prstGeom>
        </p:spPr>
      </p:pic>
      <p:sp>
        <p:nvSpPr>
          <p:cNvPr id="7" name="TextBox 6">
            <a:extLst>
              <a:ext uri="{FF2B5EF4-FFF2-40B4-BE49-F238E27FC236}">
                <a16:creationId xmlns:a16="http://schemas.microsoft.com/office/drawing/2014/main" id="{10937241-30A9-E382-55A7-2D46B882194F}"/>
              </a:ext>
            </a:extLst>
          </p:cNvPr>
          <p:cNvSpPr txBox="1"/>
          <p:nvPr/>
        </p:nvSpPr>
        <p:spPr>
          <a:xfrm>
            <a:off x="7801637" y="1059928"/>
            <a:ext cx="2325949" cy="369332"/>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F5C07565-4D2B-CD4E-BCFF-400626562490}"/>
              </a:ext>
            </a:extLst>
          </p:cNvPr>
          <p:cNvSpPr txBox="1"/>
          <p:nvPr/>
        </p:nvSpPr>
        <p:spPr>
          <a:xfrm>
            <a:off x="8279274" y="1023622"/>
            <a:ext cx="2130764" cy="400110"/>
          </a:xfrm>
          <a:prstGeom prst="rect">
            <a:avLst/>
          </a:prstGeom>
          <a:noFill/>
        </p:spPr>
        <p:txBody>
          <a:bodyPr wrap="square">
            <a:spAutoFit/>
          </a:bodyPr>
          <a:lstStyle/>
          <a:p>
            <a:pPr eaLnBrk="1" fontAlgn="auto" hangingPunct="1">
              <a:spcBef>
                <a:spcPts val="0"/>
              </a:spcBef>
              <a:spcAft>
                <a:spcPts val="0"/>
              </a:spcAft>
              <a:defRPr/>
            </a:pPr>
            <a:r>
              <a:rPr lang="en-US" sz="2000" b="1" dirty="0">
                <a:solidFill>
                  <a:schemeClr val="tx1">
                    <a:lumMod val="85000"/>
                    <a:lumOff val="15000"/>
                  </a:schemeClr>
                </a:solidFill>
                <a:latin typeface="+mj-lt"/>
              </a:rPr>
              <a:t>Real Property</a:t>
            </a:r>
            <a:endParaRPr lang="en-ID" sz="2000" b="1" dirty="0">
              <a:solidFill>
                <a:schemeClr val="tx1">
                  <a:lumMod val="85000"/>
                  <a:lumOff val="15000"/>
                </a:schemeClr>
              </a:solidFill>
              <a:latin typeface="+mj-lt"/>
            </a:endParaRPr>
          </a:p>
        </p:txBody>
      </p:sp>
      <p:sp>
        <p:nvSpPr>
          <p:cNvPr id="10" name="TextBox 9">
            <a:extLst>
              <a:ext uri="{FF2B5EF4-FFF2-40B4-BE49-F238E27FC236}">
                <a16:creationId xmlns:a16="http://schemas.microsoft.com/office/drawing/2014/main" id="{E19C1426-E966-0A72-055A-D383E2FF4EC2}"/>
              </a:ext>
            </a:extLst>
          </p:cNvPr>
          <p:cNvSpPr txBox="1"/>
          <p:nvPr/>
        </p:nvSpPr>
        <p:spPr>
          <a:xfrm>
            <a:off x="9536005" y="3835192"/>
            <a:ext cx="2325949" cy="1015663"/>
          </a:xfrm>
          <a:prstGeom prst="rect">
            <a:avLst/>
          </a:prstGeom>
          <a:noFill/>
        </p:spPr>
        <p:txBody>
          <a:bodyPr wrap="square">
            <a:spAutoFit/>
          </a:bodyPr>
          <a:lstStyle/>
          <a:p>
            <a:pPr eaLnBrk="1" fontAlgn="auto" hangingPunct="1">
              <a:spcBef>
                <a:spcPts val="0"/>
              </a:spcBef>
              <a:spcAft>
                <a:spcPts val="0"/>
              </a:spcAft>
              <a:defRPr/>
            </a:pPr>
            <a:r>
              <a:rPr lang="en-US" sz="2000" b="1" dirty="0">
                <a:solidFill>
                  <a:schemeClr val="tx1">
                    <a:lumMod val="85000"/>
                    <a:lumOff val="15000"/>
                  </a:schemeClr>
                </a:solidFill>
                <a:latin typeface="+mj-lt"/>
              </a:rPr>
              <a:t>Tangible Personal Property</a:t>
            </a:r>
            <a:endParaRPr lang="en-ID" sz="2000" b="1" dirty="0">
              <a:solidFill>
                <a:schemeClr val="tx1">
                  <a:lumMod val="85000"/>
                  <a:lumOff val="15000"/>
                </a:schemeClr>
              </a:solidFill>
              <a:latin typeface="+mj-lt"/>
            </a:endParaRPr>
          </a:p>
        </p:txBody>
      </p:sp>
      <p:sp>
        <p:nvSpPr>
          <p:cNvPr id="11" name="TextBox 10">
            <a:extLst>
              <a:ext uri="{FF2B5EF4-FFF2-40B4-BE49-F238E27FC236}">
                <a16:creationId xmlns:a16="http://schemas.microsoft.com/office/drawing/2014/main" id="{D5A7AB46-5646-EBCD-7337-C15621E7B2C1}"/>
              </a:ext>
            </a:extLst>
          </p:cNvPr>
          <p:cNvSpPr txBox="1"/>
          <p:nvPr/>
        </p:nvSpPr>
        <p:spPr>
          <a:xfrm>
            <a:off x="8279274" y="5535983"/>
            <a:ext cx="2130764" cy="1015663"/>
          </a:xfrm>
          <a:prstGeom prst="rect">
            <a:avLst/>
          </a:prstGeom>
          <a:noFill/>
        </p:spPr>
        <p:txBody>
          <a:bodyPr wrap="square">
            <a:spAutoFit/>
          </a:bodyPr>
          <a:lstStyle/>
          <a:p>
            <a:pPr eaLnBrk="1" fontAlgn="auto" hangingPunct="1">
              <a:spcBef>
                <a:spcPts val="0"/>
              </a:spcBef>
              <a:spcAft>
                <a:spcPts val="0"/>
              </a:spcAft>
              <a:defRPr/>
            </a:pPr>
            <a:r>
              <a:rPr lang="en-US" sz="2000" b="1" dirty="0">
                <a:solidFill>
                  <a:schemeClr val="tx1">
                    <a:lumMod val="85000"/>
                    <a:lumOff val="15000"/>
                  </a:schemeClr>
                </a:solidFill>
                <a:latin typeface="+mj-lt"/>
              </a:rPr>
              <a:t>Intangible Personal Property</a:t>
            </a:r>
            <a:endParaRPr lang="en-ID" sz="2000" b="1" dirty="0">
              <a:solidFill>
                <a:schemeClr val="tx1">
                  <a:lumMod val="85000"/>
                  <a:lumOff val="15000"/>
                </a:schemeClr>
              </a:solidFill>
              <a:latin typeface="+mj-lt"/>
            </a:endParaRPr>
          </a:p>
        </p:txBody>
      </p:sp>
      <p:sp>
        <p:nvSpPr>
          <p:cNvPr id="14" name="TextBox 13">
            <a:extLst>
              <a:ext uri="{FF2B5EF4-FFF2-40B4-BE49-F238E27FC236}">
                <a16:creationId xmlns:a16="http://schemas.microsoft.com/office/drawing/2014/main" id="{6C25B2A1-2C84-BC82-4821-09CB4052745F}"/>
              </a:ext>
            </a:extLst>
          </p:cNvPr>
          <p:cNvSpPr txBox="1"/>
          <p:nvPr/>
        </p:nvSpPr>
        <p:spPr>
          <a:xfrm>
            <a:off x="7213892" y="3635137"/>
            <a:ext cx="2130764" cy="400110"/>
          </a:xfrm>
          <a:prstGeom prst="rect">
            <a:avLst/>
          </a:prstGeom>
          <a:noFill/>
        </p:spPr>
        <p:txBody>
          <a:bodyPr wrap="square">
            <a:spAutoFit/>
          </a:bodyPr>
          <a:lstStyle/>
          <a:p>
            <a:pPr eaLnBrk="1" fontAlgn="auto" hangingPunct="1">
              <a:spcBef>
                <a:spcPts val="0"/>
              </a:spcBef>
              <a:spcAft>
                <a:spcPts val="0"/>
              </a:spcAft>
              <a:defRPr/>
            </a:pPr>
            <a:r>
              <a:rPr lang="en-US" sz="2000" b="1" dirty="0">
                <a:solidFill>
                  <a:schemeClr val="tx1">
                    <a:lumMod val="85000"/>
                    <a:lumOff val="15000"/>
                  </a:schemeClr>
                </a:solidFill>
                <a:latin typeface="+mj-lt"/>
              </a:rPr>
              <a:t>Real Estate</a:t>
            </a:r>
            <a:endParaRPr lang="en-ID" sz="2000" b="1" dirty="0">
              <a:solidFill>
                <a:schemeClr val="tx1">
                  <a:lumMod val="85000"/>
                  <a:lumOff val="15000"/>
                </a:schemeClr>
              </a:solidFill>
              <a:latin typeface="+mj-lt"/>
            </a:endParaRPr>
          </a:p>
        </p:txBody>
      </p:sp>
      <p:sp>
        <p:nvSpPr>
          <p:cNvPr id="15" name="TextBox 14">
            <a:extLst>
              <a:ext uri="{FF2B5EF4-FFF2-40B4-BE49-F238E27FC236}">
                <a16:creationId xmlns:a16="http://schemas.microsoft.com/office/drawing/2014/main" id="{C66C3A7D-C4CA-B058-1546-4C13EC83AC37}"/>
              </a:ext>
            </a:extLst>
          </p:cNvPr>
          <p:cNvSpPr txBox="1"/>
          <p:nvPr/>
        </p:nvSpPr>
        <p:spPr>
          <a:xfrm>
            <a:off x="696935" y="2553496"/>
            <a:ext cx="2130764" cy="400110"/>
          </a:xfrm>
          <a:prstGeom prst="rect">
            <a:avLst/>
          </a:prstGeom>
          <a:noFill/>
        </p:spPr>
        <p:txBody>
          <a:bodyPr wrap="square">
            <a:spAutoFit/>
          </a:bodyPr>
          <a:lstStyle/>
          <a:p>
            <a:pPr eaLnBrk="1" fontAlgn="auto" hangingPunct="1">
              <a:spcBef>
                <a:spcPts val="0"/>
              </a:spcBef>
              <a:spcAft>
                <a:spcPts val="0"/>
              </a:spcAft>
              <a:defRPr/>
            </a:pPr>
            <a:r>
              <a:rPr lang="en-US" sz="2000" b="1" dirty="0">
                <a:solidFill>
                  <a:schemeClr val="tx1">
                    <a:lumMod val="85000"/>
                    <a:lumOff val="15000"/>
                  </a:schemeClr>
                </a:solidFill>
                <a:latin typeface="+mj-lt"/>
              </a:rPr>
              <a:t>Real Estate</a:t>
            </a:r>
            <a:endParaRPr lang="en-ID" sz="2000" b="1" dirty="0">
              <a:solidFill>
                <a:schemeClr val="tx1">
                  <a:lumMod val="85000"/>
                  <a:lumOff val="15000"/>
                </a:schemeClr>
              </a:solidFill>
              <a:latin typeface="+mj-lt"/>
            </a:endParaRPr>
          </a:p>
        </p:txBody>
      </p:sp>
      <p:sp>
        <p:nvSpPr>
          <p:cNvPr id="17" name="TextBox 16">
            <a:extLst>
              <a:ext uri="{FF2B5EF4-FFF2-40B4-BE49-F238E27FC236}">
                <a16:creationId xmlns:a16="http://schemas.microsoft.com/office/drawing/2014/main" id="{AABFDAD7-75F5-2E71-7933-53C29D4DD67D}"/>
              </a:ext>
            </a:extLst>
          </p:cNvPr>
          <p:cNvSpPr txBox="1"/>
          <p:nvPr/>
        </p:nvSpPr>
        <p:spPr>
          <a:xfrm>
            <a:off x="536576" y="2990589"/>
            <a:ext cx="6213475" cy="523220"/>
          </a:xfrm>
          <a:prstGeom prst="rect">
            <a:avLst/>
          </a:prstGeom>
          <a:noFill/>
        </p:spPr>
        <p:txBody>
          <a:bodyPr>
            <a:spAutoFit/>
          </a:bodyPr>
          <a:lstStyle/>
          <a:p>
            <a:pPr marL="342900" lvl="0" indent="-342900" eaLnBrk="1" hangingPunct="1">
              <a:spcBef>
                <a:spcPct val="20000"/>
              </a:spcBef>
              <a:spcAft>
                <a:spcPts val="1200"/>
              </a:spcAft>
              <a:buFontTx/>
              <a:buChar char="•"/>
              <a:defRPr/>
            </a:pPr>
            <a:r>
              <a:rPr lang="en-US" sz="1400" dirty="0"/>
              <a:t>The physical parcel of land and all improvements permanently attached. i.e., “the dirt, the sticks, and the bricks.”</a:t>
            </a:r>
            <a:endParaRPr lang="en-US" sz="1400" dirty="0">
              <a:solidFill>
                <a:schemeClr val="tx1">
                  <a:lumMod val="85000"/>
                  <a:lumOff val="15000"/>
                </a:schemeClr>
              </a:solidFill>
              <a:latin typeface="+mn-lt"/>
            </a:endParaRPr>
          </a:p>
        </p:txBody>
      </p:sp>
      <p:sp>
        <p:nvSpPr>
          <p:cNvPr id="20" name="TextBox 19">
            <a:extLst>
              <a:ext uri="{FF2B5EF4-FFF2-40B4-BE49-F238E27FC236}">
                <a16:creationId xmlns:a16="http://schemas.microsoft.com/office/drawing/2014/main" id="{BB1BE735-49A1-F305-E550-04DD0E16EF26}"/>
              </a:ext>
            </a:extLst>
          </p:cNvPr>
          <p:cNvSpPr txBox="1"/>
          <p:nvPr/>
        </p:nvSpPr>
        <p:spPr>
          <a:xfrm>
            <a:off x="696935" y="3570729"/>
            <a:ext cx="3928013" cy="400110"/>
          </a:xfrm>
          <a:prstGeom prst="rect">
            <a:avLst/>
          </a:prstGeom>
          <a:noFill/>
        </p:spPr>
        <p:txBody>
          <a:bodyPr wrap="square">
            <a:spAutoFit/>
          </a:bodyPr>
          <a:lstStyle/>
          <a:p>
            <a:pPr eaLnBrk="1" fontAlgn="auto" hangingPunct="1">
              <a:spcBef>
                <a:spcPts val="0"/>
              </a:spcBef>
              <a:spcAft>
                <a:spcPts val="0"/>
              </a:spcAft>
              <a:defRPr/>
            </a:pPr>
            <a:r>
              <a:rPr lang="en-US" sz="2000" b="1" dirty="0">
                <a:solidFill>
                  <a:schemeClr val="tx1">
                    <a:lumMod val="85000"/>
                    <a:lumOff val="15000"/>
                  </a:schemeClr>
                </a:solidFill>
                <a:latin typeface="+mj-lt"/>
              </a:rPr>
              <a:t>Tangible Personal Property </a:t>
            </a:r>
          </a:p>
        </p:txBody>
      </p:sp>
      <p:sp>
        <p:nvSpPr>
          <p:cNvPr id="23" name="TextBox 22">
            <a:extLst>
              <a:ext uri="{FF2B5EF4-FFF2-40B4-BE49-F238E27FC236}">
                <a16:creationId xmlns:a16="http://schemas.microsoft.com/office/drawing/2014/main" id="{CA4BE0F2-CDD1-937B-3B70-107CC0E0A438}"/>
              </a:ext>
            </a:extLst>
          </p:cNvPr>
          <p:cNvSpPr txBox="1"/>
          <p:nvPr/>
        </p:nvSpPr>
        <p:spPr>
          <a:xfrm>
            <a:off x="536576" y="4016286"/>
            <a:ext cx="6094520" cy="738664"/>
          </a:xfrm>
          <a:prstGeom prst="rect">
            <a:avLst/>
          </a:prstGeom>
          <a:noFill/>
        </p:spPr>
        <p:txBody>
          <a:bodyPr wrap="square">
            <a:spAutoFit/>
          </a:bodyPr>
          <a:lstStyle/>
          <a:p>
            <a:pPr marL="342900" indent="-342900" eaLnBrk="1" fontAlgn="auto" hangingPunct="1">
              <a:spcBef>
                <a:spcPts val="0"/>
              </a:spcBef>
              <a:spcAft>
                <a:spcPts val="0"/>
              </a:spcAft>
              <a:buFont typeface="Arial" panose="020B0604020202020204" pitchFamily="34" charset="0"/>
              <a:buChar char="•"/>
              <a:defRPr/>
            </a:pPr>
            <a:r>
              <a:rPr lang="en-US" sz="1400" dirty="0"/>
              <a:t>Includes most movable items, but can include sales tax, freight, installation costs, and all other costs required to place the item into service. Also known as “chattel”.</a:t>
            </a:r>
            <a:endParaRPr lang="en-ID" sz="1400" b="1" dirty="0">
              <a:solidFill>
                <a:schemeClr val="tx1">
                  <a:lumMod val="85000"/>
                  <a:lumOff val="15000"/>
                </a:schemeClr>
              </a:solidFill>
              <a:latin typeface="+mj-lt"/>
            </a:endParaRPr>
          </a:p>
        </p:txBody>
      </p:sp>
      <p:sp>
        <p:nvSpPr>
          <p:cNvPr id="24" name="TextBox 23">
            <a:extLst>
              <a:ext uri="{FF2B5EF4-FFF2-40B4-BE49-F238E27FC236}">
                <a16:creationId xmlns:a16="http://schemas.microsoft.com/office/drawing/2014/main" id="{A23A067B-EF6C-1517-D25B-70CA2B90FC96}"/>
              </a:ext>
            </a:extLst>
          </p:cNvPr>
          <p:cNvSpPr txBox="1"/>
          <p:nvPr/>
        </p:nvSpPr>
        <p:spPr>
          <a:xfrm>
            <a:off x="696935" y="4831894"/>
            <a:ext cx="3928013" cy="400110"/>
          </a:xfrm>
          <a:prstGeom prst="rect">
            <a:avLst/>
          </a:prstGeom>
          <a:noFill/>
        </p:spPr>
        <p:txBody>
          <a:bodyPr wrap="square">
            <a:spAutoFit/>
          </a:bodyPr>
          <a:lstStyle/>
          <a:p>
            <a:pPr eaLnBrk="1" fontAlgn="auto" hangingPunct="1">
              <a:spcBef>
                <a:spcPts val="0"/>
              </a:spcBef>
              <a:spcAft>
                <a:spcPts val="0"/>
              </a:spcAft>
              <a:defRPr/>
            </a:pPr>
            <a:r>
              <a:rPr lang="en-US" sz="2000" b="1" dirty="0">
                <a:solidFill>
                  <a:schemeClr val="tx1">
                    <a:lumMod val="85000"/>
                    <a:lumOff val="15000"/>
                  </a:schemeClr>
                </a:solidFill>
                <a:latin typeface="+mj-lt"/>
              </a:rPr>
              <a:t>Intangible Personal Property </a:t>
            </a:r>
          </a:p>
        </p:txBody>
      </p:sp>
      <p:sp>
        <p:nvSpPr>
          <p:cNvPr id="26" name="TextBox 25">
            <a:extLst>
              <a:ext uri="{FF2B5EF4-FFF2-40B4-BE49-F238E27FC236}">
                <a16:creationId xmlns:a16="http://schemas.microsoft.com/office/drawing/2014/main" id="{C3201DCA-0FFE-FFEA-DC8F-0515835A92E4}"/>
              </a:ext>
            </a:extLst>
          </p:cNvPr>
          <p:cNvSpPr txBox="1"/>
          <p:nvPr/>
        </p:nvSpPr>
        <p:spPr>
          <a:xfrm>
            <a:off x="518915" y="5306489"/>
            <a:ext cx="6094562" cy="738664"/>
          </a:xfrm>
          <a:prstGeom prst="rect">
            <a:avLst/>
          </a:prstGeom>
          <a:noFill/>
        </p:spPr>
        <p:txBody>
          <a:bodyPr wrap="square">
            <a:spAutoFit/>
          </a:bodyPr>
          <a:lstStyle/>
          <a:p>
            <a:pPr marL="285750" indent="-285750">
              <a:buFont typeface="Arial" panose="020B0604020202020204" pitchFamily="34" charset="0"/>
              <a:buChar char="•"/>
            </a:pPr>
            <a:r>
              <a:rPr lang="en-US" sz="1400" dirty="0"/>
              <a:t>Property that has no physical existence beyond merely representational, nor any extrinsic value; i.e., stocks, bonds, goodwill, franchises, etc. </a:t>
            </a:r>
          </a:p>
        </p:txBody>
      </p:sp>
    </p:spTree>
    <p:extLst>
      <p:ext uri="{BB962C8B-B14F-4D97-AF65-F5344CB8AC3E}">
        <p14:creationId xmlns:p14="http://schemas.microsoft.com/office/powerpoint/2010/main" val="14442891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accel="40000" decel="4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accel="40000" decel="4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ppt_x"/>
                                          </p:val>
                                        </p:tav>
                                        <p:tav tm="100000">
                                          <p:val>
                                            <p:strVal val="#ppt_x"/>
                                          </p:val>
                                        </p:tav>
                                      </p:tavLst>
                                    </p:anim>
                                    <p:anim calcmode="lin" valueType="num">
                                      <p:cBhvr additive="base">
                                        <p:cTn id="12" dur="1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9" accel="40000" decel="4000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0-#ppt_w/2"/>
                                          </p:val>
                                        </p:tav>
                                        <p:tav tm="100000">
                                          <p:val>
                                            <p:strVal val="#ppt_x"/>
                                          </p:val>
                                        </p:tav>
                                      </p:tavLst>
                                    </p:anim>
                                    <p:anim calcmode="lin" valueType="num">
                                      <p:cBhvr additive="base">
                                        <p:cTn id="16" dur="1000" fill="hold"/>
                                        <p:tgtEl>
                                          <p:spTgt spid="3"/>
                                        </p:tgtEl>
                                        <p:attrNameLst>
                                          <p:attrName>ppt_y</p:attrName>
                                        </p:attrNameLst>
                                      </p:cBhvr>
                                      <p:tavLst>
                                        <p:tav tm="0">
                                          <p:val>
                                            <p:strVal val="0-#ppt_h/2"/>
                                          </p:val>
                                        </p:tav>
                                        <p:tav tm="100000">
                                          <p:val>
                                            <p:strVal val="#ppt_y"/>
                                          </p:val>
                                        </p:tav>
                                      </p:tavLst>
                                    </p:anim>
                                  </p:childTnLst>
                                </p:cTn>
                              </p:par>
                              <p:par>
                                <p:cTn id="17" presetID="2" presetClass="entr" presetSubtype="6" accel="40000" decel="4000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1+#ppt_w/2"/>
                                          </p:val>
                                        </p:tav>
                                        <p:tav tm="100000">
                                          <p:val>
                                            <p:strVal val="#ppt_x"/>
                                          </p:val>
                                        </p:tav>
                                      </p:tavLst>
                                    </p:anim>
                                    <p:anim calcmode="lin" valueType="num">
                                      <p:cBhvr additive="base">
                                        <p:cTn id="20" dur="10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accel="40000" decel="40000" fill="hold" grpId="0" nodeType="withEffect">
                                  <p:stCondLst>
                                    <p:cond delay="0"/>
                                  </p:stCondLst>
                                  <p:childTnLst>
                                    <p:set>
                                      <p:cBhvr>
                                        <p:cTn id="22" dur="1" fill="hold">
                                          <p:stCondLst>
                                            <p:cond delay="0"/>
                                          </p:stCondLst>
                                        </p:cTn>
                                        <p:tgtEl>
                                          <p:spTgt spid="22">
                                            <p:txEl>
                                              <p:pRg st="0" end="0"/>
                                            </p:txEl>
                                          </p:spTgt>
                                        </p:tgtEl>
                                        <p:attrNameLst>
                                          <p:attrName>style.visibility</p:attrName>
                                        </p:attrNameLst>
                                      </p:cBhvr>
                                      <p:to>
                                        <p:strVal val="visible"/>
                                      </p:to>
                                    </p:set>
                                    <p:anim calcmode="lin" valueType="num">
                                      <p:cBhvr additive="base">
                                        <p:cTn id="23"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22">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accel="40000" decel="40000"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1000" fill="hold"/>
                                        <p:tgtEl>
                                          <p:spTgt spid="40"/>
                                        </p:tgtEl>
                                        <p:attrNameLst>
                                          <p:attrName>ppt_x</p:attrName>
                                        </p:attrNameLst>
                                      </p:cBhvr>
                                      <p:tavLst>
                                        <p:tav tm="0">
                                          <p:val>
                                            <p:strVal val="#ppt_x"/>
                                          </p:val>
                                        </p:tav>
                                        <p:tav tm="100000">
                                          <p:val>
                                            <p:strVal val="#ppt_x"/>
                                          </p:val>
                                        </p:tav>
                                      </p:tavLst>
                                    </p:anim>
                                    <p:anim calcmode="lin" valueType="num">
                                      <p:cBhvr additive="base">
                                        <p:cTn id="28" dur="1000" fill="hold"/>
                                        <p:tgtEl>
                                          <p:spTgt spid="40"/>
                                        </p:tgtEl>
                                        <p:attrNameLst>
                                          <p:attrName>ppt_y</p:attrName>
                                        </p:attrNameLst>
                                      </p:cBhvr>
                                      <p:tavLst>
                                        <p:tav tm="0">
                                          <p:val>
                                            <p:strVal val="1+#ppt_h/2"/>
                                          </p:val>
                                        </p:tav>
                                        <p:tav tm="100000">
                                          <p:val>
                                            <p:strVal val="#ppt_y"/>
                                          </p:val>
                                        </p:tav>
                                      </p:tavLst>
                                    </p:anim>
                                  </p:childTnLst>
                                </p:cTn>
                              </p:par>
                              <p:par>
                                <p:cTn id="29" presetID="2" presetClass="entr" presetSubtype="4" accel="40000" decel="4000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000" fill="hold"/>
                                        <p:tgtEl>
                                          <p:spTgt spid="8"/>
                                        </p:tgtEl>
                                        <p:attrNameLst>
                                          <p:attrName>ppt_x</p:attrName>
                                        </p:attrNameLst>
                                      </p:cBhvr>
                                      <p:tavLst>
                                        <p:tav tm="0">
                                          <p:val>
                                            <p:strVal val="#ppt_x"/>
                                          </p:val>
                                        </p:tav>
                                        <p:tav tm="100000">
                                          <p:val>
                                            <p:strVal val="#ppt_x"/>
                                          </p:val>
                                        </p:tav>
                                      </p:tavLst>
                                    </p:anim>
                                    <p:anim calcmode="lin" valueType="num">
                                      <p:cBhvr additive="base">
                                        <p:cTn id="32" dur="10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accel="40000" decel="4000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accel="40000" decel="4000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1000" fill="hold"/>
                                        <p:tgtEl>
                                          <p:spTgt spid="11"/>
                                        </p:tgtEl>
                                        <p:attrNameLst>
                                          <p:attrName>ppt_x</p:attrName>
                                        </p:attrNameLst>
                                      </p:cBhvr>
                                      <p:tavLst>
                                        <p:tav tm="0">
                                          <p:val>
                                            <p:strVal val="#ppt_x"/>
                                          </p:val>
                                        </p:tav>
                                        <p:tav tm="100000">
                                          <p:val>
                                            <p:strVal val="#ppt_x"/>
                                          </p:val>
                                        </p:tav>
                                      </p:tavLst>
                                    </p:anim>
                                    <p:anim calcmode="lin" valueType="num">
                                      <p:cBhvr additive="base">
                                        <p:cTn id="40" dur="10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accel="40000" decel="4000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1000" fill="hold"/>
                                        <p:tgtEl>
                                          <p:spTgt spid="14"/>
                                        </p:tgtEl>
                                        <p:attrNameLst>
                                          <p:attrName>ppt_x</p:attrName>
                                        </p:attrNameLst>
                                      </p:cBhvr>
                                      <p:tavLst>
                                        <p:tav tm="0">
                                          <p:val>
                                            <p:strVal val="#ppt_x"/>
                                          </p:val>
                                        </p:tav>
                                        <p:tav tm="100000">
                                          <p:val>
                                            <p:strVal val="#ppt_x"/>
                                          </p:val>
                                        </p:tav>
                                      </p:tavLst>
                                    </p:anim>
                                    <p:anim calcmode="lin" valueType="num">
                                      <p:cBhvr additive="base">
                                        <p:cTn id="44" dur="10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accel="40000" decel="4000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1000" fill="hold"/>
                                        <p:tgtEl>
                                          <p:spTgt spid="15"/>
                                        </p:tgtEl>
                                        <p:attrNameLst>
                                          <p:attrName>ppt_x</p:attrName>
                                        </p:attrNameLst>
                                      </p:cBhvr>
                                      <p:tavLst>
                                        <p:tav tm="0">
                                          <p:val>
                                            <p:strVal val="#ppt_x"/>
                                          </p:val>
                                        </p:tav>
                                        <p:tav tm="100000">
                                          <p:val>
                                            <p:strVal val="#ppt_x"/>
                                          </p:val>
                                        </p:tav>
                                      </p:tavLst>
                                    </p:anim>
                                    <p:anim calcmode="lin" valueType="num">
                                      <p:cBhvr additive="base">
                                        <p:cTn id="48" dur="10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4" accel="40000" decel="4000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1000" fill="hold"/>
                                        <p:tgtEl>
                                          <p:spTgt spid="17"/>
                                        </p:tgtEl>
                                        <p:attrNameLst>
                                          <p:attrName>ppt_x</p:attrName>
                                        </p:attrNameLst>
                                      </p:cBhvr>
                                      <p:tavLst>
                                        <p:tav tm="0">
                                          <p:val>
                                            <p:strVal val="#ppt_x"/>
                                          </p:val>
                                        </p:tav>
                                        <p:tav tm="100000">
                                          <p:val>
                                            <p:strVal val="#ppt_x"/>
                                          </p:val>
                                        </p:tav>
                                      </p:tavLst>
                                    </p:anim>
                                    <p:anim calcmode="lin" valueType="num">
                                      <p:cBhvr additive="base">
                                        <p:cTn id="52" dur="1000" fill="hold"/>
                                        <p:tgtEl>
                                          <p:spTgt spid="17"/>
                                        </p:tgtEl>
                                        <p:attrNameLst>
                                          <p:attrName>ppt_y</p:attrName>
                                        </p:attrNameLst>
                                      </p:cBhvr>
                                      <p:tavLst>
                                        <p:tav tm="0">
                                          <p:val>
                                            <p:strVal val="1+#ppt_h/2"/>
                                          </p:val>
                                        </p:tav>
                                        <p:tav tm="100000">
                                          <p:val>
                                            <p:strVal val="#ppt_y"/>
                                          </p:val>
                                        </p:tav>
                                      </p:tavLst>
                                    </p:anim>
                                  </p:childTnLst>
                                </p:cTn>
                              </p:par>
                              <p:par>
                                <p:cTn id="53" presetID="2" presetClass="entr" presetSubtype="4" accel="40000" decel="4000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1000" fill="hold"/>
                                        <p:tgtEl>
                                          <p:spTgt spid="20"/>
                                        </p:tgtEl>
                                        <p:attrNameLst>
                                          <p:attrName>ppt_x</p:attrName>
                                        </p:attrNameLst>
                                      </p:cBhvr>
                                      <p:tavLst>
                                        <p:tav tm="0">
                                          <p:val>
                                            <p:strVal val="#ppt_x"/>
                                          </p:val>
                                        </p:tav>
                                        <p:tav tm="100000">
                                          <p:val>
                                            <p:strVal val="#ppt_x"/>
                                          </p:val>
                                        </p:tav>
                                      </p:tavLst>
                                    </p:anim>
                                    <p:anim calcmode="lin" valueType="num">
                                      <p:cBhvr additive="base">
                                        <p:cTn id="56" dur="1000" fill="hold"/>
                                        <p:tgtEl>
                                          <p:spTgt spid="20"/>
                                        </p:tgtEl>
                                        <p:attrNameLst>
                                          <p:attrName>ppt_y</p:attrName>
                                        </p:attrNameLst>
                                      </p:cBhvr>
                                      <p:tavLst>
                                        <p:tav tm="0">
                                          <p:val>
                                            <p:strVal val="1+#ppt_h/2"/>
                                          </p:val>
                                        </p:tav>
                                        <p:tav tm="100000">
                                          <p:val>
                                            <p:strVal val="#ppt_y"/>
                                          </p:val>
                                        </p:tav>
                                      </p:tavLst>
                                    </p:anim>
                                  </p:childTnLst>
                                </p:cTn>
                              </p:par>
                              <p:par>
                                <p:cTn id="57" presetID="2" presetClass="entr" presetSubtype="4" accel="40000" decel="4000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12" grpId="0"/>
      <p:bldP spid="13" grpId="0"/>
      <p:bldP spid="8" grpId="0"/>
      <p:bldP spid="10" grpId="0"/>
      <p:bldP spid="11" grpId="0"/>
      <p:bldP spid="14" grpId="0"/>
      <p:bldP spid="15" grpId="0"/>
      <p:bldP spid="17" grpId="0"/>
      <p:bldP spid="20"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2DF504A0-D704-DF34-4856-B43CCFAE2425}"/>
              </a:ext>
            </a:extLst>
          </p:cNvPr>
          <p:cNvSpPr>
            <a:spLocks/>
          </p:cNvSpPr>
          <p:nvPr/>
        </p:nvSpPr>
        <p:spPr bwMode="auto">
          <a:xfrm rot="16200000" flipH="1">
            <a:off x="-18256" y="18256"/>
            <a:ext cx="573088" cy="536575"/>
          </a:xfrm>
          <a:custGeom>
            <a:avLst/>
            <a:gdLst>
              <a:gd name="T0" fmla="*/ 1990 w 1990"/>
              <a:gd name="T1" fmla="*/ 0 h 1873"/>
              <a:gd name="T2" fmla="*/ 1553 w 1990"/>
              <a:gd name="T3" fmla="*/ 1529 h 1873"/>
              <a:gd name="T4" fmla="*/ 0 w 1990"/>
              <a:gd name="T5" fmla="*/ 1873 h 1873"/>
              <a:gd name="T6" fmla="*/ 0 w 1990"/>
              <a:gd name="T7" fmla="*/ 0 h 1873"/>
              <a:gd name="T8" fmla="*/ 1990 w 1990"/>
              <a:gd name="T9" fmla="*/ 0 h 1873"/>
            </a:gdLst>
            <a:ahLst/>
            <a:cxnLst>
              <a:cxn ang="0">
                <a:pos x="T0" y="T1"/>
              </a:cxn>
              <a:cxn ang="0">
                <a:pos x="T2" y="T3"/>
              </a:cxn>
              <a:cxn ang="0">
                <a:pos x="T4" y="T5"/>
              </a:cxn>
              <a:cxn ang="0">
                <a:pos x="T6" y="T7"/>
              </a:cxn>
              <a:cxn ang="0">
                <a:pos x="T8" y="T9"/>
              </a:cxn>
            </a:cxnLst>
            <a:rect l="0" t="0" r="r" b="b"/>
            <a:pathLst>
              <a:path w="1990" h="1873">
                <a:moveTo>
                  <a:pt x="1990" y="0"/>
                </a:moveTo>
                <a:cubicBezTo>
                  <a:pt x="1990" y="0"/>
                  <a:pt x="1849" y="1259"/>
                  <a:pt x="1553" y="1529"/>
                </a:cubicBezTo>
                <a:cubicBezTo>
                  <a:pt x="1257" y="1799"/>
                  <a:pt x="0" y="1873"/>
                  <a:pt x="0" y="1873"/>
                </a:cubicBezTo>
                <a:cubicBezTo>
                  <a:pt x="0" y="0"/>
                  <a:pt x="0" y="0"/>
                  <a:pt x="0" y="0"/>
                </a:cubicBezTo>
                <a:lnTo>
                  <a:pt x="1990" y="0"/>
                </a:lnTo>
                <a:close/>
              </a:path>
            </a:pathLst>
          </a:custGeom>
          <a:gradFill>
            <a:gsLst>
              <a:gs pos="1000">
                <a:schemeClr val="accent1"/>
              </a:gs>
              <a:gs pos="100000">
                <a:schemeClr val="accent2"/>
              </a:gs>
            </a:gsLst>
            <a:lin ang="2700000" scaled="1"/>
          </a:gradFill>
          <a:ln>
            <a:noFill/>
          </a:ln>
        </p:spPr>
        <p:txBody>
          <a:bodyPr/>
          <a:lstStyle/>
          <a:p>
            <a:pPr eaLnBrk="1" fontAlgn="auto" hangingPunct="1">
              <a:spcBef>
                <a:spcPts val="0"/>
              </a:spcBef>
              <a:spcAft>
                <a:spcPts val="0"/>
              </a:spcAft>
              <a:defRPr/>
            </a:pPr>
            <a:endParaRPr lang="en-ID">
              <a:latin typeface="+mn-lt"/>
            </a:endParaRPr>
          </a:p>
        </p:txBody>
      </p:sp>
      <p:sp>
        <p:nvSpPr>
          <p:cNvPr id="6" name="Freeform 5">
            <a:extLst>
              <a:ext uri="{FF2B5EF4-FFF2-40B4-BE49-F238E27FC236}">
                <a16:creationId xmlns:a16="http://schemas.microsoft.com/office/drawing/2014/main" id="{989E89FF-C84E-E325-B5F0-97D9DFDF44EA}"/>
              </a:ext>
            </a:extLst>
          </p:cNvPr>
          <p:cNvSpPr>
            <a:spLocks/>
          </p:cNvSpPr>
          <p:nvPr/>
        </p:nvSpPr>
        <p:spPr bwMode="auto">
          <a:xfrm rot="10800000">
            <a:off x="11185525" y="5915025"/>
            <a:ext cx="1006475" cy="942975"/>
          </a:xfrm>
          <a:custGeom>
            <a:avLst/>
            <a:gdLst>
              <a:gd name="T0" fmla="*/ 1990 w 1990"/>
              <a:gd name="T1" fmla="*/ 0 h 1873"/>
              <a:gd name="T2" fmla="*/ 1553 w 1990"/>
              <a:gd name="T3" fmla="*/ 1529 h 1873"/>
              <a:gd name="T4" fmla="*/ 0 w 1990"/>
              <a:gd name="T5" fmla="*/ 1873 h 1873"/>
              <a:gd name="T6" fmla="*/ 0 w 1990"/>
              <a:gd name="T7" fmla="*/ 0 h 1873"/>
              <a:gd name="T8" fmla="*/ 1990 w 1990"/>
              <a:gd name="T9" fmla="*/ 0 h 1873"/>
            </a:gdLst>
            <a:ahLst/>
            <a:cxnLst>
              <a:cxn ang="0">
                <a:pos x="T0" y="T1"/>
              </a:cxn>
              <a:cxn ang="0">
                <a:pos x="T2" y="T3"/>
              </a:cxn>
              <a:cxn ang="0">
                <a:pos x="T4" y="T5"/>
              </a:cxn>
              <a:cxn ang="0">
                <a:pos x="T6" y="T7"/>
              </a:cxn>
              <a:cxn ang="0">
                <a:pos x="T8" y="T9"/>
              </a:cxn>
            </a:cxnLst>
            <a:rect l="0" t="0" r="r" b="b"/>
            <a:pathLst>
              <a:path w="1990" h="1873">
                <a:moveTo>
                  <a:pt x="1990" y="0"/>
                </a:moveTo>
                <a:cubicBezTo>
                  <a:pt x="1990" y="0"/>
                  <a:pt x="1849" y="1259"/>
                  <a:pt x="1553" y="1529"/>
                </a:cubicBezTo>
                <a:cubicBezTo>
                  <a:pt x="1257" y="1799"/>
                  <a:pt x="0" y="1873"/>
                  <a:pt x="0" y="1873"/>
                </a:cubicBezTo>
                <a:cubicBezTo>
                  <a:pt x="0" y="0"/>
                  <a:pt x="0" y="0"/>
                  <a:pt x="0" y="0"/>
                </a:cubicBezTo>
                <a:lnTo>
                  <a:pt x="1990" y="0"/>
                </a:lnTo>
                <a:close/>
              </a:path>
            </a:pathLst>
          </a:custGeom>
          <a:gradFill>
            <a:gsLst>
              <a:gs pos="1000">
                <a:schemeClr val="accent1"/>
              </a:gs>
              <a:gs pos="100000">
                <a:schemeClr val="accent2"/>
              </a:gs>
            </a:gsLst>
            <a:lin ang="2700000" scaled="1"/>
          </a:gradFill>
          <a:ln>
            <a:noFill/>
          </a:ln>
        </p:spPr>
        <p:txBody>
          <a:bodyPr/>
          <a:lstStyle/>
          <a:p>
            <a:pPr eaLnBrk="1" fontAlgn="auto" hangingPunct="1">
              <a:spcBef>
                <a:spcPts val="0"/>
              </a:spcBef>
              <a:spcAft>
                <a:spcPts val="0"/>
              </a:spcAft>
              <a:defRPr/>
            </a:pPr>
            <a:endParaRPr lang="en-ID">
              <a:latin typeface="+mn-lt"/>
            </a:endParaRPr>
          </a:p>
        </p:txBody>
      </p:sp>
      <p:sp>
        <p:nvSpPr>
          <p:cNvPr id="18" name="TextBox 17">
            <a:extLst>
              <a:ext uri="{FF2B5EF4-FFF2-40B4-BE49-F238E27FC236}">
                <a16:creationId xmlns:a16="http://schemas.microsoft.com/office/drawing/2014/main" id="{E6A5F533-AC81-4F0B-A47A-CDDBDCAD53E0}"/>
              </a:ext>
            </a:extLst>
          </p:cNvPr>
          <p:cNvSpPr txBox="1"/>
          <p:nvPr/>
        </p:nvSpPr>
        <p:spPr>
          <a:xfrm>
            <a:off x="6475413" y="2978150"/>
            <a:ext cx="1914525" cy="707886"/>
          </a:xfrm>
          <a:prstGeom prst="rect">
            <a:avLst/>
          </a:prstGeom>
          <a:noFill/>
        </p:spPr>
        <p:txBody>
          <a:bodyPr>
            <a:spAutoFit/>
          </a:bodyPr>
          <a:lstStyle/>
          <a:p>
            <a:pPr algn="ctr" eaLnBrk="1" fontAlgn="auto" hangingPunct="1">
              <a:spcBef>
                <a:spcPts val="0"/>
              </a:spcBef>
              <a:spcAft>
                <a:spcPts val="0"/>
              </a:spcAft>
              <a:defRPr/>
            </a:pPr>
            <a:r>
              <a:rPr lang="en-US" sz="2000" b="1" dirty="0">
                <a:solidFill>
                  <a:schemeClr val="tx1">
                    <a:lumMod val="85000"/>
                    <a:lumOff val="15000"/>
                  </a:schemeClr>
                </a:solidFill>
                <a:latin typeface="+mj-lt"/>
              </a:rPr>
              <a:t>Real Property	</a:t>
            </a:r>
            <a:endParaRPr lang="en-ID" sz="2000" b="1" dirty="0">
              <a:solidFill>
                <a:schemeClr val="tx1">
                  <a:lumMod val="85000"/>
                  <a:lumOff val="15000"/>
                </a:schemeClr>
              </a:solidFill>
              <a:latin typeface="+mj-lt"/>
            </a:endParaRPr>
          </a:p>
        </p:txBody>
      </p:sp>
      <p:sp>
        <p:nvSpPr>
          <p:cNvPr id="19" name="Oval 18">
            <a:extLst>
              <a:ext uri="{FF2B5EF4-FFF2-40B4-BE49-F238E27FC236}">
                <a16:creationId xmlns:a16="http://schemas.microsoft.com/office/drawing/2014/main" id="{D7E66134-EDFB-FBE9-9901-16AF7E437B30}"/>
              </a:ext>
            </a:extLst>
          </p:cNvPr>
          <p:cNvSpPr/>
          <p:nvPr/>
        </p:nvSpPr>
        <p:spPr>
          <a:xfrm>
            <a:off x="7029450" y="2084388"/>
            <a:ext cx="806450" cy="808037"/>
          </a:xfrm>
          <a:prstGeom prst="ellipse">
            <a:avLst/>
          </a:prstGeom>
          <a:gradFill>
            <a:gsLst>
              <a:gs pos="1000">
                <a:schemeClr val="accent1"/>
              </a:gs>
              <a:gs pos="100000">
                <a:schemeClr val="accent3"/>
              </a:gs>
              <a:gs pos="37000">
                <a:schemeClr val="accent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22" name="TextBox 21">
            <a:extLst>
              <a:ext uri="{FF2B5EF4-FFF2-40B4-BE49-F238E27FC236}">
                <a16:creationId xmlns:a16="http://schemas.microsoft.com/office/drawing/2014/main" id="{E23E1178-FAA3-59D4-B8BB-D4746DF3188F}"/>
              </a:ext>
            </a:extLst>
          </p:cNvPr>
          <p:cNvSpPr txBox="1"/>
          <p:nvPr/>
        </p:nvSpPr>
        <p:spPr>
          <a:xfrm>
            <a:off x="8942388" y="2978150"/>
            <a:ext cx="2474913" cy="400110"/>
          </a:xfrm>
          <a:prstGeom prst="rect">
            <a:avLst/>
          </a:prstGeom>
          <a:noFill/>
        </p:spPr>
        <p:txBody>
          <a:bodyPr wrap="square">
            <a:spAutoFit/>
          </a:bodyPr>
          <a:lstStyle/>
          <a:p>
            <a:pPr algn="ctr" eaLnBrk="1" fontAlgn="auto" hangingPunct="1">
              <a:spcBef>
                <a:spcPts val="0"/>
              </a:spcBef>
              <a:spcAft>
                <a:spcPts val="0"/>
              </a:spcAft>
              <a:defRPr/>
            </a:pPr>
            <a:r>
              <a:rPr lang="en-US" sz="2000" b="1" dirty="0">
                <a:solidFill>
                  <a:schemeClr val="tx1">
                    <a:lumMod val="85000"/>
                    <a:lumOff val="15000"/>
                  </a:schemeClr>
                </a:solidFill>
                <a:latin typeface="+mj-lt"/>
              </a:rPr>
              <a:t>Personal Property</a:t>
            </a:r>
            <a:endParaRPr lang="en-ID" sz="2000" b="1" dirty="0">
              <a:solidFill>
                <a:schemeClr val="tx1">
                  <a:lumMod val="85000"/>
                  <a:lumOff val="15000"/>
                </a:schemeClr>
              </a:solidFill>
              <a:latin typeface="+mj-lt"/>
            </a:endParaRPr>
          </a:p>
        </p:txBody>
      </p:sp>
      <p:sp>
        <p:nvSpPr>
          <p:cNvPr id="23" name="Oval 22">
            <a:extLst>
              <a:ext uri="{FF2B5EF4-FFF2-40B4-BE49-F238E27FC236}">
                <a16:creationId xmlns:a16="http://schemas.microsoft.com/office/drawing/2014/main" id="{8A1A4284-6592-0180-D6BC-9E0CBAB2AFE9}"/>
              </a:ext>
            </a:extLst>
          </p:cNvPr>
          <p:cNvSpPr/>
          <p:nvPr/>
        </p:nvSpPr>
        <p:spPr>
          <a:xfrm>
            <a:off x="9696450" y="2084388"/>
            <a:ext cx="806450" cy="808037"/>
          </a:xfrm>
          <a:prstGeom prst="ellipse">
            <a:avLst/>
          </a:prstGeom>
          <a:gradFill>
            <a:gsLst>
              <a:gs pos="1000">
                <a:schemeClr val="accent1"/>
              </a:gs>
              <a:gs pos="100000">
                <a:schemeClr val="accent3"/>
              </a:gs>
              <a:gs pos="37000">
                <a:schemeClr val="accent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cxnSp>
        <p:nvCxnSpPr>
          <p:cNvPr id="31" name="Straight Connector 30">
            <a:extLst>
              <a:ext uri="{FF2B5EF4-FFF2-40B4-BE49-F238E27FC236}">
                <a16:creationId xmlns:a16="http://schemas.microsoft.com/office/drawing/2014/main" id="{81E0413F-B0B8-0A53-A304-64CD94BF4FF3}"/>
              </a:ext>
            </a:extLst>
          </p:cNvPr>
          <p:cNvCxnSpPr/>
          <p:nvPr/>
        </p:nvCxnSpPr>
        <p:spPr>
          <a:xfrm>
            <a:off x="8761413" y="2259013"/>
            <a:ext cx="0" cy="2274887"/>
          </a:xfrm>
          <a:prstGeom prst="line">
            <a:avLst/>
          </a:prstGeom>
        </p:spPr>
        <p:style>
          <a:lnRef idx="1">
            <a:schemeClr val="accent1"/>
          </a:lnRef>
          <a:fillRef idx="0">
            <a:schemeClr val="accent1"/>
          </a:fillRef>
          <a:effectRef idx="0">
            <a:schemeClr val="accent1"/>
          </a:effectRef>
          <a:fontRef idx="minor">
            <a:schemeClr val="tx1"/>
          </a:fontRef>
        </p:style>
      </p:cxnSp>
      <p:sp>
        <p:nvSpPr>
          <p:cNvPr id="11" name="Freeform: Shape 10">
            <a:extLst>
              <a:ext uri="{FF2B5EF4-FFF2-40B4-BE49-F238E27FC236}">
                <a16:creationId xmlns:a16="http://schemas.microsoft.com/office/drawing/2014/main" id="{05D53178-F7E1-1511-D91E-1B8E1E6272D7}"/>
              </a:ext>
            </a:extLst>
          </p:cNvPr>
          <p:cNvSpPr>
            <a:spLocks/>
          </p:cNvSpPr>
          <p:nvPr/>
        </p:nvSpPr>
        <p:spPr bwMode="auto">
          <a:xfrm>
            <a:off x="2054225" y="2374900"/>
            <a:ext cx="157163" cy="155575"/>
          </a:xfrm>
          <a:custGeom>
            <a:avLst/>
            <a:gdLst>
              <a:gd name="T0" fmla="*/ 129738 w 156240"/>
              <a:gd name="T1" fmla="*/ 27455 h 156240"/>
              <a:gd name="T2" fmla="*/ 126657 w 156240"/>
              <a:gd name="T3" fmla="*/ 0 h 156240"/>
              <a:gd name="T4" fmla="*/ 92759 w 156240"/>
              <a:gd name="T5" fmla="*/ 33556 h 156240"/>
              <a:gd name="T6" fmla="*/ 94608 w 156240"/>
              <a:gd name="T7" fmla="*/ 49418 h 156240"/>
              <a:gd name="T8" fmla="*/ 45300 w 156240"/>
              <a:gd name="T9" fmla="*/ 98227 h 156240"/>
              <a:gd name="T10" fmla="*/ 30816 w 156240"/>
              <a:gd name="T11" fmla="*/ 94567 h 156240"/>
              <a:gd name="T12" fmla="*/ 0 w 156240"/>
              <a:gd name="T13" fmla="*/ 125071 h 156240"/>
              <a:gd name="T14" fmla="*/ 30816 w 156240"/>
              <a:gd name="T15" fmla="*/ 155577 h 156240"/>
              <a:gd name="T16" fmla="*/ 61633 w 156240"/>
              <a:gd name="T17" fmla="*/ 125071 h 156240"/>
              <a:gd name="T18" fmla="*/ 58243 w 156240"/>
              <a:gd name="T19" fmla="*/ 111039 h 156240"/>
              <a:gd name="T20" fmla="*/ 107551 w 156240"/>
              <a:gd name="T21" fmla="*/ 62230 h 156240"/>
              <a:gd name="T22" fmla="*/ 123575 w 156240"/>
              <a:gd name="T23" fmla="*/ 64060 h 156240"/>
              <a:gd name="T24" fmla="*/ 157473 w 156240"/>
              <a:gd name="T25" fmla="*/ 30505 h 156240"/>
              <a:gd name="T26" fmla="*/ 129738 w 156240"/>
              <a:gd name="T27" fmla="*/ 27455 h 1562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6240" h="156240">
                <a:moveTo>
                  <a:pt x="128975" y="27572"/>
                </a:moveTo>
                <a:lnTo>
                  <a:pt x="125912" y="0"/>
                </a:lnTo>
                <a:lnTo>
                  <a:pt x="92213" y="33699"/>
                </a:lnTo>
                <a:lnTo>
                  <a:pt x="94051" y="49629"/>
                </a:lnTo>
                <a:lnTo>
                  <a:pt x="45034" y="98646"/>
                </a:lnTo>
                <a:cubicBezTo>
                  <a:pt x="40745" y="96502"/>
                  <a:pt x="35843" y="94970"/>
                  <a:pt x="30635" y="94970"/>
                </a:cubicBezTo>
                <a:cubicBezTo>
                  <a:pt x="13786" y="94970"/>
                  <a:pt x="0" y="108756"/>
                  <a:pt x="0" y="125605"/>
                </a:cubicBezTo>
                <a:cubicBezTo>
                  <a:pt x="0" y="142455"/>
                  <a:pt x="13786" y="156241"/>
                  <a:pt x="30635" y="156241"/>
                </a:cubicBezTo>
                <a:cubicBezTo>
                  <a:pt x="47485" y="156241"/>
                  <a:pt x="61271" y="142455"/>
                  <a:pt x="61271" y="125605"/>
                </a:cubicBezTo>
                <a:cubicBezTo>
                  <a:pt x="61271" y="120397"/>
                  <a:pt x="60045" y="115802"/>
                  <a:pt x="57901" y="111513"/>
                </a:cubicBezTo>
                <a:lnTo>
                  <a:pt x="106918" y="62496"/>
                </a:lnTo>
                <a:lnTo>
                  <a:pt x="122848" y="64334"/>
                </a:lnTo>
                <a:lnTo>
                  <a:pt x="156547" y="30635"/>
                </a:lnTo>
                <a:lnTo>
                  <a:pt x="128975" y="27572"/>
                </a:lnTo>
                <a:close/>
              </a:path>
            </a:pathLst>
          </a:custGeom>
          <a:solidFill>
            <a:schemeClr val="bg2"/>
          </a:solidFill>
          <a:ln>
            <a:noFill/>
          </a:ln>
          <a:extLst>
            <a:ext uri="{91240B29-F687-4F45-9708-019B960494DF}">
              <a14:hiddenLine xmlns:a14="http://schemas.microsoft.com/office/drawing/2010/main" w="2977" cap="flat">
                <a:solidFill>
                  <a:srgbClr val="000000"/>
                </a:solidFill>
                <a:prstDash val="solid"/>
                <a:miter lim="800000"/>
                <a:headEnd/>
                <a:tailEnd/>
              </a14:hiddenLine>
            </a:ext>
          </a:extLst>
        </p:spPr>
        <p:txBody>
          <a:bodyPr anchor="ctr"/>
          <a:lstStyle/>
          <a:p>
            <a:endParaRPr lang="en-US"/>
          </a:p>
        </p:txBody>
      </p:sp>
      <p:sp>
        <p:nvSpPr>
          <p:cNvPr id="12" name="Freeform: Shape 11">
            <a:extLst>
              <a:ext uri="{FF2B5EF4-FFF2-40B4-BE49-F238E27FC236}">
                <a16:creationId xmlns:a16="http://schemas.microsoft.com/office/drawing/2014/main" id="{72FA63CD-CB85-88F0-D588-120AEBE91169}"/>
              </a:ext>
            </a:extLst>
          </p:cNvPr>
          <p:cNvSpPr>
            <a:spLocks/>
          </p:cNvSpPr>
          <p:nvPr/>
        </p:nvSpPr>
        <p:spPr bwMode="auto">
          <a:xfrm>
            <a:off x="1968500" y="2384425"/>
            <a:ext cx="233363" cy="231775"/>
          </a:xfrm>
          <a:custGeom>
            <a:avLst/>
            <a:gdLst>
              <a:gd name="T0" fmla="*/ 217396 w 232829"/>
              <a:gd name="T1" fmla="*/ 63434 h 232829"/>
              <a:gd name="T2" fmla="*/ 213404 w 232829"/>
              <a:gd name="T3" fmla="*/ 67703 h 232829"/>
              <a:gd name="T4" fmla="*/ 207570 w 232829"/>
              <a:gd name="T5" fmla="*/ 67093 h 232829"/>
              <a:gd name="T6" fmla="*/ 201122 w 232829"/>
              <a:gd name="T7" fmla="*/ 66178 h 232829"/>
              <a:gd name="T8" fmla="*/ 214940 w 232829"/>
              <a:gd name="T9" fmla="*/ 115888 h 232829"/>
              <a:gd name="T10" fmla="*/ 116682 w 232829"/>
              <a:gd name="T11" fmla="*/ 213477 h 232829"/>
              <a:gd name="T12" fmla="*/ 18423 w 232829"/>
              <a:gd name="T13" fmla="*/ 115888 h 232829"/>
              <a:gd name="T14" fmla="*/ 116682 w 232829"/>
              <a:gd name="T15" fmla="*/ 18298 h 232829"/>
              <a:gd name="T16" fmla="*/ 166732 w 232829"/>
              <a:gd name="T17" fmla="*/ 32021 h 232829"/>
              <a:gd name="T18" fmla="*/ 166118 w 232829"/>
              <a:gd name="T19" fmla="*/ 25922 h 232829"/>
              <a:gd name="T20" fmla="*/ 165197 w 232829"/>
              <a:gd name="T21" fmla="*/ 19823 h 232829"/>
              <a:gd name="T22" fmla="*/ 169496 w 232829"/>
              <a:gd name="T23" fmla="*/ 15553 h 232829"/>
              <a:gd name="T24" fmla="*/ 171645 w 232829"/>
              <a:gd name="T25" fmla="*/ 13419 h 232829"/>
              <a:gd name="T26" fmla="*/ 116682 w 232829"/>
              <a:gd name="T27" fmla="*/ 0 h 232829"/>
              <a:gd name="T28" fmla="*/ 0 w 232829"/>
              <a:gd name="T29" fmla="*/ 115888 h 232829"/>
              <a:gd name="T30" fmla="*/ 116682 w 232829"/>
              <a:gd name="T31" fmla="*/ 231775 h 232829"/>
              <a:gd name="T32" fmla="*/ 233363 w 232829"/>
              <a:gd name="T33" fmla="*/ 115888 h 232829"/>
              <a:gd name="T34" fmla="*/ 219545 w 232829"/>
              <a:gd name="T35" fmla="*/ 61604 h 232829"/>
              <a:gd name="T36" fmla="*/ 217396 w 232829"/>
              <a:gd name="T37" fmla="*/ 63434 h 2328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32829" h="232829">
                <a:moveTo>
                  <a:pt x="216899" y="63722"/>
                </a:moveTo>
                <a:lnTo>
                  <a:pt x="212916" y="68011"/>
                </a:lnTo>
                <a:lnTo>
                  <a:pt x="207095" y="67398"/>
                </a:lnTo>
                <a:lnTo>
                  <a:pt x="200662" y="66479"/>
                </a:lnTo>
                <a:cubicBezTo>
                  <a:pt x="209240" y="81184"/>
                  <a:pt x="214448" y="98033"/>
                  <a:pt x="214448" y="116415"/>
                </a:cubicBezTo>
                <a:cubicBezTo>
                  <a:pt x="214448" y="170333"/>
                  <a:pt x="170333" y="214448"/>
                  <a:pt x="116415" y="214448"/>
                </a:cubicBezTo>
                <a:cubicBezTo>
                  <a:pt x="62496" y="214448"/>
                  <a:pt x="18381" y="170333"/>
                  <a:pt x="18381" y="116415"/>
                </a:cubicBezTo>
                <a:cubicBezTo>
                  <a:pt x="18381" y="62496"/>
                  <a:pt x="62496" y="18381"/>
                  <a:pt x="116415" y="18381"/>
                </a:cubicBezTo>
                <a:cubicBezTo>
                  <a:pt x="134489" y="18381"/>
                  <a:pt x="151645" y="23283"/>
                  <a:pt x="166350" y="32167"/>
                </a:cubicBezTo>
                <a:lnTo>
                  <a:pt x="165738" y="26040"/>
                </a:lnTo>
                <a:lnTo>
                  <a:pt x="164819" y="19913"/>
                </a:lnTo>
                <a:lnTo>
                  <a:pt x="169108" y="15624"/>
                </a:lnTo>
                <a:lnTo>
                  <a:pt x="171252" y="13480"/>
                </a:lnTo>
                <a:cubicBezTo>
                  <a:pt x="154709" y="4902"/>
                  <a:pt x="136328" y="0"/>
                  <a:pt x="116415" y="0"/>
                </a:cubicBezTo>
                <a:cubicBezTo>
                  <a:pt x="52080" y="0"/>
                  <a:pt x="0" y="52080"/>
                  <a:pt x="0" y="116415"/>
                </a:cubicBezTo>
                <a:cubicBezTo>
                  <a:pt x="0" y="180749"/>
                  <a:pt x="52080" y="232829"/>
                  <a:pt x="116415" y="232829"/>
                </a:cubicBezTo>
                <a:cubicBezTo>
                  <a:pt x="180749" y="232829"/>
                  <a:pt x="232829" y="180749"/>
                  <a:pt x="232829" y="116415"/>
                </a:cubicBezTo>
                <a:cubicBezTo>
                  <a:pt x="232829" y="96502"/>
                  <a:pt x="227928" y="78120"/>
                  <a:pt x="219043" y="61884"/>
                </a:cubicBezTo>
                <a:lnTo>
                  <a:pt x="216899" y="63722"/>
                </a:lnTo>
                <a:close/>
              </a:path>
            </a:pathLst>
          </a:custGeom>
          <a:solidFill>
            <a:schemeClr val="bg2"/>
          </a:solidFill>
          <a:ln>
            <a:noFill/>
          </a:ln>
          <a:extLst>
            <a:ext uri="{91240B29-F687-4F45-9708-019B960494DF}">
              <a14:hiddenLine xmlns:a14="http://schemas.microsoft.com/office/drawing/2010/main" w="2977" cap="flat">
                <a:solidFill>
                  <a:srgbClr val="000000"/>
                </a:solidFill>
                <a:prstDash val="solid"/>
                <a:miter lim="800000"/>
                <a:headEnd/>
                <a:tailEnd/>
              </a14:hiddenLine>
            </a:ext>
          </a:extLst>
        </p:spPr>
        <p:txBody>
          <a:bodyPr anchor="ctr"/>
          <a:lstStyle/>
          <a:p>
            <a:endParaRPr lang="en-US"/>
          </a:p>
        </p:txBody>
      </p:sp>
      <p:sp>
        <p:nvSpPr>
          <p:cNvPr id="16" name="Freeform: Shape 15">
            <a:extLst>
              <a:ext uri="{FF2B5EF4-FFF2-40B4-BE49-F238E27FC236}">
                <a16:creationId xmlns:a16="http://schemas.microsoft.com/office/drawing/2014/main" id="{F59BDA15-DFD5-E8D4-C13C-EC6DF424BC8B}"/>
              </a:ext>
            </a:extLst>
          </p:cNvPr>
          <p:cNvSpPr>
            <a:spLocks/>
          </p:cNvSpPr>
          <p:nvPr/>
        </p:nvSpPr>
        <p:spPr bwMode="auto">
          <a:xfrm>
            <a:off x="2011363" y="2427288"/>
            <a:ext cx="147637" cy="146050"/>
          </a:xfrm>
          <a:custGeom>
            <a:avLst/>
            <a:gdLst>
              <a:gd name="T0" fmla="*/ 125185 w 147050"/>
              <a:gd name="T1" fmla="*/ 52335 h 147050"/>
              <a:gd name="T2" fmla="*/ 129184 w 147050"/>
              <a:gd name="T3" fmla="*/ 73026 h 147050"/>
              <a:gd name="T4" fmla="*/ 73820 w 147050"/>
              <a:gd name="T5" fmla="*/ 127795 h 147050"/>
              <a:gd name="T6" fmla="*/ 18454 w 147050"/>
              <a:gd name="T7" fmla="*/ 73026 h 147050"/>
              <a:gd name="T8" fmla="*/ 73820 w 147050"/>
              <a:gd name="T9" fmla="*/ 18256 h 147050"/>
              <a:gd name="T10" fmla="*/ 94735 w 147050"/>
              <a:gd name="T11" fmla="*/ 22212 h 147050"/>
              <a:gd name="T12" fmla="*/ 108576 w 147050"/>
              <a:gd name="T13" fmla="*/ 8520 h 147050"/>
              <a:gd name="T14" fmla="*/ 73820 w 147050"/>
              <a:gd name="T15" fmla="*/ 0 h 147050"/>
              <a:gd name="T16" fmla="*/ 0 w 147050"/>
              <a:gd name="T17" fmla="*/ 73026 h 147050"/>
              <a:gd name="T18" fmla="*/ 73820 w 147050"/>
              <a:gd name="T19" fmla="*/ 146051 h 147050"/>
              <a:gd name="T20" fmla="*/ 147638 w 147050"/>
              <a:gd name="T21" fmla="*/ 73026 h 147050"/>
              <a:gd name="T22" fmla="*/ 139026 w 147050"/>
              <a:gd name="T23" fmla="*/ 38642 h 147050"/>
              <a:gd name="T24" fmla="*/ 125185 w 147050"/>
              <a:gd name="T25" fmla="*/ 52335 h 1470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7050" h="147050">
                <a:moveTo>
                  <a:pt x="124686" y="52693"/>
                </a:moveTo>
                <a:cubicBezTo>
                  <a:pt x="127443" y="59126"/>
                  <a:pt x="128669" y="66172"/>
                  <a:pt x="128669" y="73525"/>
                </a:cubicBezTo>
                <a:cubicBezTo>
                  <a:pt x="128669" y="103854"/>
                  <a:pt x="103854" y="128669"/>
                  <a:pt x="73525" y="128669"/>
                </a:cubicBezTo>
                <a:cubicBezTo>
                  <a:pt x="43196" y="128669"/>
                  <a:pt x="18381" y="103854"/>
                  <a:pt x="18381" y="73525"/>
                </a:cubicBezTo>
                <a:cubicBezTo>
                  <a:pt x="18381" y="43196"/>
                  <a:pt x="43196" y="18381"/>
                  <a:pt x="73525" y="18381"/>
                </a:cubicBezTo>
                <a:cubicBezTo>
                  <a:pt x="80878" y="18381"/>
                  <a:pt x="87924" y="19913"/>
                  <a:pt x="94357" y="22364"/>
                </a:cubicBezTo>
                <a:lnTo>
                  <a:pt x="108143" y="8578"/>
                </a:lnTo>
                <a:cubicBezTo>
                  <a:pt x="97727" y="3064"/>
                  <a:pt x="86086" y="0"/>
                  <a:pt x="73525" y="0"/>
                </a:cubicBezTo>
                <a:cubicBezTo>
                  <a:pt x="33086" y="0"/>
                  <a:pt x="0" y="33086"/>
                  <a:pt x="0" y="73525"/>
                </a:cubicBezTo>
                <a:cubicBezTo>
                  <a:pt x="0" y="113964"/>
                  <a:pt x="33086" y="147050"/>
                  <a:pt x="73525" y="147050"/>
                </a:cubicBezTo>
                <a:cubicBezTo>
                  <a:pt x="113964" y="147050"/>
                  <a:pt x="147050" y="113964"/>
                  <a:pt x="147050" y="73525"/>
                </a:cubicBezTo>
                <a:cubicBezTo>
                  <a:pt x="147050" y="60964"/>
                  <a:pt x="143986" y="49323"/>
                  <a:pt x="138472" y="38907"/>
                </a:cubicBezTo>
                <a:lnTo>
                  <a:pt x="124686" y="52693"/>
                </a:lnTo>
                <a:close/>
              </a:path>
            </a:pathLst>
          </a:custGeom>
          <a:solidFill>
            <a:schemeClr val="bg2"/>
          </a:solidFill>
          <a:ln>
            <a:noFill/>
          </a:ln>
          <a:extLst>
            <a:ext uri="{91240B29-F687-4F45-9708-019B960494DF}">
              <a14:hiddenLine xmlns:a14="http://schemas.microsoft.com/office/drawing/2010/main" w="2977" cap="flat">
                <a:solidFill>
                  <a:srgbClr val="000000"/>
                </a:solidFill>
                <a:prstDash val="solid"/>
                <a:miter lim="800000"/>
                <a:headEnd/>
                <a:tailEnd/>
              </a14:hiddenLine>
            </a:ext>
          </a:extLst>
        </p:spPr>
        <p:txBody>
          <a:bodyPr anchor="ctr"/>
          <a:lstStyle/>
          <a:p>
            <a:endParaRPr lang="en-US"/>
          </a:p>
        </p:txBody>
      </p:sp>
      <p:sp>
        <p:nvSpPr>
          <p:cNvPr id="20" name="Graphic 36" descr="User network">
            <a:extLst>
              <a:ext uri="{FF2B5EF4-FFF2-40B4-BE49-F238E27FC236}">
                <a16:creationId xmlns:a16="http://schemas.microsoft.com/office/drawing/2014/main" id="{CCE9374D-C917-801F-D05D-08240A6F4FBD}"/>
              </a:ext>
            </a:extLst>
          </p:cNvPr>
          <p:cNvSpPr>
            <a:spLocks/>
          </p:cNvSpPr>
          <p:nvPr/>
        </p:nvSpPr>
        <p:spPr bwMode="auto">
          <a:xfrm>
            <a:off x="4646613" y="2386013"/>
            <a:ext cx="230187" cy="214312"/>
          </a:xfrm>
          <a:custGeom>
            <a:avLst/>
            <a:gdLst>
              <a:gd name="T0" fmla="*/ 230681 w 229765"/>
              <a:gd name="T1" fmla="*/ 75768 h 214447"/>
              <a:gd name="T2" fmla="*/ 198280 w 229765"/>
              <a:gd name="T3" fmla="*/ 62721 h 214447"/>
              <a:gd name="T4" fmla="*/ 183446 w 229765"/>
              <a:gd name="T5" fmla="*/ 88627 h 214447"/>
              <a:gd name="T6" fmla="*/ 150482 w 229765"/>
              <a:gd name="T7" fmla="*/ 102374 h 214447"/>
              <a:gd name="T8" fmla="*/ 123259 w 229765"/>
              <a:gd name="T9" fmla="*/ 83514 h 214447"/>
              <a:gd name="T10" fmla="*/ 123259 w 229765"/>
              <a:gd name="T11" fmla="*/ 48214 h 214447"/>
              <a:gd name="T12" fmla="*/ 140894 w 229765"/>
              <a:gd name="T13" fmla="*/ 18375 h 214447"/>
              <a:gd name="T14" fmla="*/ 110981 w 229765"/>
              <a:gd name="T15" fmla="*/ 784 h 214447"/>
              <a:gd name="T16" fmla="*/ 93346 w 229765"/>
              <a:gd name="T17" fmla="*/ 30622 h 214447"/>
              <a:gd name="T18" fmla="*/ 110981 w 229765"/>
              <a:gd name="T19" fmla="*/ 48214 h 214447"/>
              <a:gd name="T20" fmla="*/ 110981 w 229765"/>
              <a:gd name="T21" fmla="*/ 83483 h 214447"/>
              <a:gd name="T22" fmla="*/ 83912 w 229765"/>
              <a:gd name="T23" fmla="*/ 102129 h 214447"/>
              <a:gd name="T24" fmla="*/ 50825 w 229765"/>
              <a:gd name="T25" fmla="*/ 88321 h 214447"/>
              <a:gd name="T26" fmla="*/ 30331 w 229765"/>
              <a:gd name="T27" fmla="*/ 58503 h 214447"/>
              <a:gd name="T28" fmla="*/ 439 w 229765"/>
              <a:gd name="T29" fmla="*/ 78947 h 214447"/>
              <a:gd name="T30" fmla="*/ 20933 w 229765"/>
              <a:gd name="T31" fmla="*/ 108765 h 214447"/>
              <a:gd name="T32" fmla="*/ 45608 w 229765"/>
              <a:gd name="T33" fmla="*/ 99649 h 214447"/>
              <a:gd name="T34" fmla="*/ 79523 w 229765"/>
              <a:gd name="T35" fmla="*/ 113428 h 214447"/>
              <a:gd name="T36" fmla="*/ 86398 w 229765"/>
              <a:gd name="T37" fmla="*/ 144043 h 214447"/>
              <a:gd name="T38" fmla="*/ 60034 w 229765"/>
              <a:gd name="T39" fmla="*/ 170679 h 214447"/>
              <a:gd name="T40" fmla="*/ 26389 w 229765"/>
              <a:gd name="T41" fmla="*/ 179252 h 214447"/>
              <a:gd name="T42" fmla="*/ 34983 w 229765"/>
              <a:gd name="T43" fmla="*/ 212813 h 214447"/>
              <a:gd name="T44" fmla="*/ 68628 w 229765"/>
              <a:gd name="T45" fmla="*/ 204240 h 214447"/>
              <a:gd name="T46" fmla="*/ 68628 w 229765"/>
              <a:gd name="T47" fmla="*/ 179252 h 214447"/>
              <a:gd name="T48" fmla="*/ 95268 w 229765"/>
              <a:gd name="T49" fmla="*/ 152677 h 214447"/>
              <a:gd name="T50" fmla="*/ 138973 w 229765"/>
              <a:gd name="T51" fmla="*/ 152677 h 214447"/>
              <a:gd name="T52" fmla="*/ 165614 w 229765"/>
              <a:gd name="T53" fmla="*/ 179252 h 214447"/>
              <a:gd name="T54" fmla="*/ 169296 w 229765"/>
              <a:gd name="T55" fmla="*/ 209256 h 214447"/>
              <a:gd name="T56" fmla="*/ 204020 w 229765"/>
              <a:gd name="T57" fmla="*/ 209478 h 214447"/>
              <a:gd name="T58" fmla="*/ 204243 w 229765"/>
              <a:gd name="T59" fmla="*/ 174841 h 214447"/>
              <a:gd name="T60" fmla="*/ 174238 w 229765"/>
              <a:gd name="T61" fmla="*/ 170985 h 214447"/>
              <a:gd name="T62" fmla="*/ 147720 w 229765"/>
              <a:gd name="T63" fmla="*/ 144258 h 214447"/>
              <a:gd name="T64" fmla="*/ 155485 w 229765"/>
              <a:gd name="T65" fmla="*/ 121235 h 214447"/>
              <a:gd name="T66" fmla="*/ 154749 w 229765"/>
              <a:gd name="T67" fmla="*/ 113794 h 214447"/>
              <a:gd name="T68" fmla="*/ 188511 w 229765"/>
              <a:gd name="T69" fmla="*/ 99955 h 214447"/>
              <a:gd name="T70" fmla="*/ 217360 w 229765"/>
              <a:gd name="T71" fmla="*/ 107916 h 214447"/>
              <a:gd name="T72" fmla="*/ 230681 w 229765"/>
              <a:gd name="T73" fmla="*/ 75768 h 214447"/>
              <a:gd name="T74" fmla="*/ 117304 w 229765"/>
              <a:gd name="T75" fmla="*/ 98118 h 214447"/>
              <a:gd name="T76" fmla="*/ 128047 w 229765"/>
              <a:gd name="T77" fmla="*/ 108834 h 214447"/>
              <a:gd name="T78" fmla="*/ 117304 w 229765"/>
              <a:gd name="T79" fmla="*/ 119551 h 214447"/>
              <a:gd name="T80" fmla="*/ 106562 w 229765"/>
              <a:gd name="T81" fmla="*/ 108834 h 214447"/>
              <a:gd name="T82" fmla="*/ 117304 w 229765"/>
              <a:gd name="T83" fmla="*/ 98118 h 214447"/>
              <a:gd name="T84" fmla="*/ 138788 w 229765"/>
              <a:gd name="T85" fmla="*/ 140982 h 214447"/>
              <a:gd name="T86" fmla="*/ 95821 w 229765"/>
              <a:gd name="T87" fmla="*/ 140982 h 214447"/>
              <a:gd name="T88" fmla="*/ 95821 w 229765"/>
              <a:gd name="T89" fmla="*/ 132654 h 214447"/>
              <a:gd name="T90" fmla="*/ 97969 w 229765"/>
              <a:gd name="T91" fmla="*/ 128368 h 214447"/>
              <a:gd name="T92" fmla="*/ 108465 w 229765"/>
              <a:gd name="T93" fmla="*/ 123255 h 214447"/>
              <a:gd name="T94" fmla="*/ 117335 w 229765"/>
              <a:gd name="T95" fmla="*/ 121938 h 214447"/>
              <a:gd name="T96" fmla="*/ 126205 w 229765"/>
              <a:gd name="T97" fmla="*/ 123255 h 214447"/>
              <a:gd name="T98" fmla="*/ 136702 w 229765"/>
              <a:gd name="T99" fmla="*/ 128368 h 214447"/>
              <a:gd name="T100" fmla="*/ 138850 w 229765"/>
              <a:gd name="T101" fmla="*/ 132654 h 21444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9765" h="214447">
                <a:moveTo>
                  <a:pt x="230256" y="75816"/>
                </a:moveTo>
                <a:cubicBezTo>
                  <a:pt x="224930" y="63280"/>
                  <a:pt x="210450" y="57436"/>
                  <a:pt x="197914" y="62761"/>
                </a:cubicBezTo>
                <a:cubicBezTo>
                  <a:pt x="187716" y="67094"/>
                  <a:pt x="181659" y="77697"/>
                  <a:pt x="183108" y="88683"/>
                </a:cubicBezTo>
                <a:lnTo>
                  <a:pt x="150205" y="102438"/>
                </a:lnTo>
                <a:cubicBezTo>
                  <a:pt x="144479" y="92352"/>
                  <a:pt x="134483" y="85410"/>
                  <a:pt x="123032" y="83567"/>
                </a:cubicBezTo>
                <a:lnTo>
                  <a:pt x="123032" y="48244"/>
                </a:lnTo>
                <a:cubicBezTo>
                  <a:pt x="136137" y="44860"/>
                  <a:pt x="144018" y="31493"/>
                  <a:pt x="140635" y="18387"/>
                </a:cubicBezTo>
                <a:cubicBezTo>
                  <a:pt x="137251" y="5281"/>
                  <a:pt x="123883" y="-2600"/>
                  <a:pt x="110777" y="784"/>
                </a:cubicBezTo>
                <a:cubicBezTo>
                  <a:pt x="97672" y="4168"/>
                  <a:pt x="89791" y="17536"/>
                  <a:pt x="93174" y="30641"/>
                </a:cubicBezTo>
                <a:cubicBezTo>
                  <a:pt x="95403" y="39274"/>
                  <a:pt x="102145" y="46015"/>
                  <a:pt x="110777" y="48244"/>
                </a:cubicBezTo>
                <a:lnTo>
                  <a:pt x="110777" y="83536"/>
                </a:lnTo>
                <a:cubicBezTo>
                  <a:pt x="99423" y="85374"/>
                  <a:pt x="89499" y="92226"/>
                  <a:pt x="83757" y="102193"/>
                </a:cubicBezTo>
                <a:lnTo>
                  <a:pt x="50732" y="88377"/>
                </a:lnTo>
                <a:cubicBezTo>
                  <a:pt x="53322" y="74488"/>
                  <a:pt x="44164" y="61130"/>
                  <a:pt x="30275" y="58540"/>
                </a:cubicBezTo>
                <a:cubicBezTo>
                  <a:pt x="16387" y="55949"/>
                  <a:pt x="3028" y="65108"/>
                  <a:pt x="438" y="78997"/>
                </a:cubicBezTo>
                <a:cubicBezTo>
                  <a:pt x="-2152" y="92885"/>
                  <a:pt x="7007" y="106243"/>
                  <a:pt x="20895" y="108833"/>
                </a:cubicBezTo>
                <a:cubicBezTo>
                  <a:pt x="30158" y="110561"/>
                  <a:pt x="39621" y="107056"/>
                  <a:pt x="45524" y="99712"/>
                </a:cubicBezTo>
                <a:lnTo>
                  <a:pt x="79376" y="113498"/>
                </a:lnTo>
                <a:cubicBezTo>
                  <a:pt x="77156" y="124221"/>
                  <a:pt x="79656" y="135382"/>
                  <a:pt x="86239" y="144133"/>
                </a:cubicBezTo>
                <a:lnTo>
                  <a:pt x="59923" y="170786"/>
                </a:lnTo>
                <a:cubicBezTo>
                  <a:pt x="48281" y="163881"/>
                  <a:pt x="33246" y="167722"/>
                  <a:pt x="26341" y="179364"/>
                </a:cubicBezTo>
                <a:cubicBezTo>
                  <a:pt x="19436" y="191006"/>
                  <a:pt x="23277" y="206041"/>
                  <a:pt x="34919" y="212946"/>
                </a:cubicBezTo>
                <a:cubicBezTo>
                  <a:pt x="46561" y="219850"/>
                  <a:pt x="61596" y="216010"/>
                  <a:pt x="68501" y="204368"/>
                </a:cubicBezTo>
                <a:cubicBezTo>
                  <a:pt x="73072" y="196660"/>
                  <a:pt x="73072" y="187072"/>
                  <a:pt x="68501" y="179364"/>
                </a:cubicBezTo>
                <a:lnTo>
                  <a:pt x="95092" y="152772"/>
                </a:lnTo>
                <a:cubicBezTo>
                  <a:pt x="108207" y="161883"/>
                  <a:pt x="125602" y="161883"/>
                  <a:pt x="138717" y="152772"/>
                </a:cubicBezTo>
                <a:lnTo>
                  <a:pt x="165309" y="179364"/>
                </a:lnTo>
                <a:cubicBezTo>
                  <a:pt x="159686" y="189068"/>
                  <a:pt x="161187" y="201325"/>
                  <a:pt x="168985" y="209387"/>
                </a:cubicBezTo>
                <a:cubicBezTo>
                  <a:pt x="178494" y="219019"/>
                  <a:pt x="194012" y="219119"/>
                  <a:pt x="203644" y="209609"/>
                </a:cubicBezTo>
                <a:cubicBezTo>
                  <a:pt x="213277" y="200100"/>
                  <a:pt x="213376" y="184582"/>
                  <a:pt x="203867" y="174950"/>
                </a:cubicBezTo>
                <a:cubicBezTo>
                  <a:pt x="195955" y="166936"/>
                  <a:pt x="183601" y="165345"/>
                  <a:pt x="173917" y="171092"/>
                </a:cubicBezTo>
                <a:lnTo>
                  <a:pt x="147448" y="144348"/>
                </a:lnTo>
                <a:cubicBezTo>
                  <a:pt x="152479" y="137721"/>
                  <a:pt x="155201" y="129629"/>
                  <a:pt x="155199" y="121310"/>
                </a:cubicBezTo>
                <a:cubicBezTo>
                  <a:pt x="155203" y="118810"/>
                  <a:pt x="154957" y="116316"/>
                  <a:pt x="154464" y="113865"/>
                </a:cubicBezTo>
                <a:lnTo>
                  <a:pt x="188163" y="100018"/>
                </a:lnTo>
                <a:cubicBezTo>
                  <a:pt x="194846" y="108894"/>
                  <a:pt x="206665" y="112163"/>
                  <a:pt x="216960" y="107983"/>
                </a:cubicBezTo>
                <a:cubicBezTo>
                  <a:pt x="229392" y="102651"/>
                  <a:pt x="235295" y="88370"/>
                  <a:pt x="230256" y="75816"/>
                </a:cubicBezTo>
                <a:close/>
                <a:moveTo>
                  <a:pt x="117088" y="98180"/>
                </a:moveTo>
                <a:cubicBezTo>
                  <a:pt x="123010" y="98180"/>
                  <a:pt x="127811" y="102981"/>
                  <a:pt x="127811" y="108902"/>
                </a:cubicBezTo>
                <a:cubicBezTo>
                  <a:pt x="127811" y="114824"/>
                  <a:pt x="123010" y="119625"/>
                  <a:pt x="117088" y="119625"/>
                </a:cubicBezTo>
                <a:cubicBezTo>
                  <a:pt x="111167" y="119625"/>
                  <a:pt x="106366" y="114824"/>
                  <a:pt x="106366" y="108902"/>
                </a:cubicBezTo>
                <a:cubicBezTo>
                  <a:pt x="106366" y="102981"/>
                  <a:pt x="111167" y="98180"/>
                  <a:pt x="117088" y="98180"/>
                </a:cubicBezTo>
                <a:close/>
                <a:moveTo>
                  <a:pt x="138533" y="141070"/>
                </a:moveTo>
                <a:lnTo>
                  <a:pt x="95644" y="141070"/>
                </a:lnTo>
                <a:lnTo>
                  <a:pt x="95644" y="132737"/>
                </a:lnTo>
                <a:cubicBezTo>
                  <a:pt x="95684" y="131059"/>
                  <a:pt x="96470" y="129487"/>
                  <a:pt x="97788" y="128448"/>
                </a:cubicBezTo>
                <a:cubicBezTo>
                  <a:pt x="100967" y="126164"/>
                  <a:pt x="104510" y="124435"/>
                  <a:pt x="108265" y="123332"/>
                </a:cubicBezTo>
                <a:cubicBezTo>
                  <a:pt x="111146" y="122505"/>
                  <a:pt x="114123" y="122062"/>
                  <a:pt x="117119" y="122014"/>
                </a:cubicBezTo>
                <a:cubicBezTo>
                  <a:pt x="120118" y="122023"/>
                  <a:pt x="123101" y="122467"/>
                  <a:pt x="125973" y="123332"/>
                </a:cubicBezTo>
                <a:cubicBezTo>
                  <a:pt x="129772" y="124318"/>
                  <a:pt x="133335" y="126058"/>
                  <a:pt x="136450" y="128448"/>
                </a:cubicBezTo>
                <a:cubicBezTo>
                  <a:pt x="137768" y="129487"/>
                  <a:pt x="138554" y="131059"/>
                  <a:pt x="138594" y="132737"/>
                </a:cubicBezTo>
                <a:lnTo>
                  <a:pt x="138533" y="141070"/>
                </a:lnTo>
                <a:close/>
              </a:path>
            </a:pathLst>
          </a:custGeom>
          <a:solidFill>
            <a:schemeClr val="bg2"/>
          </a:solidFill>
          <a:ln>
            <a:noFill/>
          </a:ln>
          <a:extLst>
            <a:ext uri="{91240B29-F687-4F45-9708-019B960494DF}">
              <a14:hiddenLine xmlns:a14="http://schemas.microsoft.com/office/drawing/2010/main" w="2977" cap="flat">
                <a:solidFill>
                  <a:srgbClr val="000000"/>
                </a:solidFill>
                <a:prstDash val="solid"/>
                <a:miter lim="800000"/>
                <a:headEnd/>
                <a:tailEnd/>
              </a14:hiddenLine>
            </a:ext>
          </a:extLst>
        </p:spPr>
        <p:txBody>
          <a:bodyPr anchor="ctr"/>
          <a:lstStyle/>
          <a:p>
            <a:endParaRPr lang="en-US"/>
          </a:p>
        </p:txBody>
      </p:sp>
      <p:sp>
        <p:nvSpPr>
          <p:cNvPr id="32" name="Text Placeholder 31">
            <a:extLst>
              <a:ext uri="{FF2B5EF4-FFF2-40B4-BE49-F238E27FC236}">
                <a16:creationId xmlns:a16="http://schemas.microsoft.com/office/drawing/2014/main" id="{13B48DA4-0AFF-3BE1-E8F4-533A942EA1FF}"/>
              </a:ext>
            </a:extLst>
          </p:cNvPr>
          <p:cNvSpPr>
            <a:spLocks noGrp="1" noChangeArrowheads="1"/>
          </p:cNvSpPr>
          <p:nvPr>
            <p:ph type="body" sz="quarter" idx="11"/>
          </p:nvPr>
        </p:nvSpPr>
        <p:spPr/>
        <p:txBody>
          <a:bodyPr/>
          <a:lstStyle/>
          <a:p>
            <a:pPr eaLnBrk="1" hangingPunct="1"/>
            <a:r>
              <a:rPr lang="en-US" altLang="en-US" dirty="0">
                <a:solidFill>
                  <a:srgbClr val="89C343"/>
                </a:solidFill>
              </a:rPr>
              <a:t>Real vs. Personal - Hotel</a:t>
            </a:r>
            <a:endParaRPr lang="en-ID" altLang="en-US" dirty="0">
              <a:solidFill>
                <a:srgbClr val="89C343"/>
              </a:solidFill>
            </a:endParaRPr>
          </a:p>
        </p:txBody>
      </p:sp>
      <p:sp>
        <p:nvSpPr>
          <p:cNvPr id="4" name="TextBox 3">
            <a:extLst>
              <a:ext uri="{FF2B5EF4-FFF2-40B4-BE49-F238E27FC236}">
                <a16:creationId xmlns:a16="http://schemas.microsoft.com/office/drawing/2014/main" id="{B4796D0A-2242-A36D-FF2B-0F8387F4C866}"/>
              </a:ext>
            </a:extLst>
          </p:cNvPr>
          <p:cNvSpPr txBox="1">
            <a:spLocks noChangeArrowheads="1"/>
          </p:cNvSpPr>
          <p:nvPr/>
        </p:nvSpPr>
        <p:spPr bwMode="auto">
          <a:xfrm>
            <a:off x="6594475" y="3378260"/>
            <a:ext cx="188595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boto" panose="02000000000000000000" pitchFamily="2" charset="0"/>
              </a:defRPr>
            </a:lvl1pPr>
            <a:lvl2pPr marL="742950" indent="-285750">
              <a:defRPr>
                <a:solidFill>
                  <a:schemeClr val="tx1"/>
                </a:solidFill>
                <a:latin typeface="Roboto" panose="02000000000000000000" pitchFamily="2" charset="0"/>
              </a:defRPr>
            </a:lvl2pPr>
            <a:lvl3pPr marL="1143000" indent="-228600">
              <a:defRPr>
                <a:solidFill>
                  <a:schemeClr val="tx1"/>
                </a:solidFill>
                <a:latin typeface="Roboto" panose="02000000000000000000" pitchFamily="2" charset="0"/>
              </a:defRPr>
            </a:lvl3pPr>
            <a:lvl4pPr marL="1600200" indent="-228600">
              <a:defRPr>
                <a:solidFill>
                  <a:schemeClr val="tx1"/>
                </a:solidFill>
                <a:latin typeface="Roboto" panose="02000000000000000000" pitchFamily="2" charset="0"/>
              </a:defRPr>
            </a:lvl4pPr>
            <a:lvl5pPr marL="2057400" indent="-228600">
              <a:defRPr>
                <a:solidFill>
                  <a:schemeClr val="tx1"/>
                </a:solidFill>
                <a:latin typeface="Roboto" panose="02000000000000000000" pitchFamily="2" charset="0"/>
              </a:defRPr>
            </a:lvl5pPr>
            <a:lvl6pPr marL="2514600" indent="-228600" eaLnBrk="0" fontAlgn="base" hangingPunct="0">
              <a:spcBef>
                <a:spcPct val="0"/>
              </a:spcBef>
              <a:spcAft>
                <a:spcPct val="0"/>
              </a:spcAft>
              <a:defRPr>
                <a:solidFill>
                  <a:schemeClr val="tx1"/>
                </a:solidFill>
                <a:latin typeface="Roboto" panose="02000000000000000000" pitchFamily="2" charset="0"/>
              </a:defRPr>
            </a:lvl6pPr>
            <a:lvl7pPr marL="2971800" indent="-228600" eaLnBrk="0" fontAlgn="base" hangingPunct="0">
              <a:spcBef>
                <a:spcPct val="0"/>
              </a:spcBef>
              <a:spcAft>
                <a:spcPct val="0"/>
              </a:spcAft>
              <a:defRPr>
                <a:solidFill>
                  <a:schemeClr val="tx1"/>
                </a:solidFill>
                <a:latin typeface="Roboto" panose="02000000000000000000" pitchFamily="2" charset="0"/>
              </a:defRPr>
            </a:lvl7pPr>
            <a:lvl8pPr marL="3429000" indent="-228600" eaLnBrk="0" fontAlgn="base" hangingPunct="0">
              <a:spcBef>
                <a:spcPct val="0"/>
              </a:spcBef>
              <a:spcAft>
                <a:spcPct val="0"/>
              </a:spcAft>
              <a:defRPr>
                <a:solidFill>
                  <a:schemeClr val="tx1"/>
                </a:solidFill>
                <a:latin typeface="Roboto" panose="02000000000000000000" pitchFamily="2" charset="0"/>
              </a:defRPr>
            </a:lvl8pPr>
            <a:lvl9pPr marL="3886200" indent="-228600" eaLnBrk="0" fontAlgn="base" hangingPunct="0">
              <a:spcBef>
                <a:spcPct val="0"/>
              </a:spcBef>
              <a:spcAft>
                <a:spcPct val="0"/>
              </a:spcAft>
              <a:defRPr>
                <a:solidFill>
                  <a:schemeClr val="tx1"/>
                </a:solidFill>
                <a:latin typeface="Roboto" panose="02000000000000000000" pitchFamily="2" charset="0"/>
              </a:defRPr>
            </a:lvl9pPr>
          </a:lstStyle>
          <a:p>
            <a:pPr algn="ctr" eaLnBrk="1" hangingPunct="1"/>
            <a:r>
              <a:rPr lang="en-US" altLang="en-US" sz="2000" dirty="0"/>
              <a:t>Walls</a:t>
            </a:r>
          </a:p>
          <a:p>
            <a:pPr algn="ctr" eaLnBrk="1" hangingPunct="1"/>
            <a:r>
              <a:rPr lang="en-US" altLang="en-US" sz="2000" dirty="0"/>
              <a:t>Floor</a:t>
            </a:r>
          </a:p>
          <a:p>
            <a:pPr algn="ctr" eaLnBrk="1" hangingPunct="1"/>
            <a:r>
              <a:rPr lang="en-US" altLang="en-US" sz="2000" dirty="0"/>
              <a:t>Electrical </a:t>
            </a:r>
          </a:p>
          <a:p>
            <a:pPr algn="ctr" eaLnBrk="1" hangingPunct="1"/>
            <a:r>
              <a:rPr lang="en-US" altLang="en-US" sz="2000" dirty="0"/>
              <a:t>Plumbing</a:t>
            </a:r>
          </a:p>
          <a:p>
            <a:pPr algn="ctr" eaLnBrk="1" hangingPunct="1"/>
            <a:r>
              <a:rPr lang="en-US" altLang="en-US" sz="2000" dirty="0"/>
              <a:t>Fireplace</a:t>
            </a:r>
          </a:p>
        </p:txBody>
      </p:sp>
      <p:sp>
        <p:nvSpPr>
          <p:cNvPr id="24" name="TextBox 23">
            <a:extLst>
              <a:ext uri="{FF2B5EF4-FFF2-40B4-BE49-F238E27FC236}">
                <a16:creationId xmlns:a16="http://schemas.microsoft.com/office/drawing/2014/main" id="{09337FBA-9A1D-E712-E3CD-26E7DF427D00}"/>
              </a:ext>
            </a:extLst>
          </p:cNvPr>
          <p:cNvSpPr txBox="1">
            <a:spLocks noChangeArrowheads="1"/>
          </p:cNvSpPr>
          <p:nvPr/>
        </p:nvSpPr>
        <p:spPr bwMode="auto">
          <a:xfrm>
            <a:off x="9156700" y="3429000"/>
            <a:ext cx="188595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boto" panose="02000000000000000000" pitchFamily="2" charset="0"/>
              </a:defRPr>
            </a:lvl1pPr>
            <a:lvl2pPr marL="742950" indent="-285750">
              <a:defRPr>
                <a:solidFill>
                  <a:schemeClr val="tx1"/>
                </a:solidFill>
                <a:latin typeface="Roboto" panose="02000000000000000000" pitchFamily="2" charset="0"/>
              </a:defRPr>
            </a:lvl2pPr>
            <a:lvl3pPr marL="1143000" indent="-228600">
              <a:defRPr>
                <a:solidFill>
                  <a:schemeClr val="tx1"/>
                </a:solidFill>
                <a:latin typeface="Roboto" panose="02000000000000000000" pitchFamily="2" charset="0"/>
              </a:defRPr>
            </a:lvl3pPr>
            <a:lvl4pPr marL="1600200" indent="-228600">
              <a:defRPr>
                <a:solidFill>
                  <a:schemeClr val="tx1"/>
                </a:solidFill>
                <a:latin typeface="Roboto" panose="02000000000000000000" pitchFamily="2" charset="0"/>
              </a:defRPr>
            </a:lvl4pPr>
            <a:lvl5pPr marL="2057400" indent="-228600">
              <a:defRPr>
                <a:solidFill>
                  <a:schemeClr val="tx1"/>
                </a:solidFill>
                <a:latin typeface="Roboto" panose="02000000000000000000" pitchFamily="2" charset="0"/>
              </a:defRPr>
            </a:lvl5pPr>
            <a:lvl6pPr marL="2514600" indent="-228600" eaLnBrk="0" fontAlgn="base" hangingPunct="0">
              <a:spcBef>
                <a:spcPct val="0"/>
              </a:spcBef>
              <a:spcAft>
                <a:spcPct val="0"/>
              </a:spcAft>
              <a:defRPr>
                <a:solidFill>
                  <a:schemeClr val="tx1"/>
                </a:solidFill>
                <a:latin typeface="Roboto" panose="02000000000000000000" pitchFamily="2" charset="0"/>
              </a:defRPr>
            </a:lvl6pPr>
            <a:lvl7pPr marL="2971800" indent="-228600" eaLnBrk="0" fontAlgn="base" hangingPunct="0">
              <a:spcBef>
                <a:spcPct val="0"/>
              </a:spcBef>
              <a:spcAft>
                <a:spcPct val="0"/>
              </a:spcAft>
              <a:defRPr>
                <a:solidFill>
                  <a:schemeClr val="tx1"/>
                </a:solidFill>
                <a:latin typeface="Roboto" panose="02000000000000000000" pitchFamily="2" charset="0"/>
              </a:defRPr>
            </a:lvl7pPr>
            <a:lvl8pPr marL="3429000" indent="-228600" eaLnBrk="0" fontAlgn="base" hangingPunct="0">
              <a:spcBef>
                <a:spcPct val="0"/>
              </a:spcBef>
              <a:spcAft>
                <a:spcPct val="0"/>
              </a:spcAft>
              <a:defRPr>
                <a:solidFill>
                  <a:schemeClr val="tx1"/>
                </a:solidFill>
                <a:latin typeface="Roboto" panose="02000000000000000000" pitchFamily="2" charset="0"/>
              </a:defRPr>
            </a:lvl8pPr>
            <a:lvl9pPr marL="3886200" indent="-228600" eaLnBrk="0" fontAlgn="base" hangingPunct="0">
              <a:spcBef>
                <a:spcPct val="0"/>
              </a:spcBef>
              <a:spcAft>
                <a:spcPct val="0"/>
              </a:spcAft>
              <a:defRPr>
                <a:solidFill>
                  <a:schemeClr val="tx1"/>
                </a:solidFill>
                <a:latin typeface="Roboto" panose="02000000000000000000" pitchFamily="2" charset="0"/>
              </a:defRPr>
            </a:lvl9pPr>
          </a:lstStyle>
          <a:p>
            <a:pPr algn="ctr" eaLnBrk="1" hangingPunct="1"/>
            <a:r>
              <a:rPr lang="en-US" altLang="en-US" sz="2000" dirty="0"/>
              <a:t>Bed</a:t>
            </a:r>
          </a:p>
          <a:p>
            <a:pPr algn="ctr" eaLnBrk="1" hangingPunct="1"/>
            <a:r>
              <a:rPr lang="en-US" altLang="en-US" sz="2000" dirty="0"/>
              <a:t>Couch</a:t>
            </a:r>
          </a:p>
          <a:p>
            <a:pPr algn="ctr" eaLnBrk="1" hangingPunct="1"/>
            <a:r>
              <a:rPr lang="en-US" altLang="en-US" sz="2000" dirty="0"/>
              <a:t>Dressers</a:t>
            </a:r>
          </a:p>
          <a:p>
            <a:pPr algn="ctr" eaLnBrk="1" hangingPunct="1"/>
            <a:r>
              <a:rPr lang="en-US" altLang="en-US" sz="2000" dirty="0"/>
              <a:t>Tables/Chairs</a:t>
            </a:r>
            <a:br>
              <a:rPr lang="en-US" altLang="en-US" sz="2000" dirty="0"/>
            </a:br>
            <a:r>
              <a:rPr lang="en-US" altLang="en-US" sz="2000" dirty="0"/>
              <a:t>Decor</a:t>
            </a:r>
          </a:p>
        </p:txBody>
      </p:sp>
      <p:pic>
        <p:nvPicPr>
          <p:cNvPr id="32770" name="Picture 2">
            <a:extLst>
              <a:ext uri="{FF2B5EF4-FFF2-40B4-BE49-F238E27FC236}">
                <a16:creationId xmlns:a16="http://schemas.microsoft.com/office/drawing/2014/main" id="{F41FC819-E5A6-EA88-89D9-7BEE19AF5F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576" y="1784520"/>
            <a:ext cx="5502481" cy="30951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accel="40000" decel="4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6" accel="40000" decel="40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1+#ppt_w/2"/>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accel="40000" decel="4000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ppt_x"/>
                                          </p:val>
                                        </p:tav>
                                        <p:tav tm="100000">
                                          <p:val>
                                            <p:strVal val="#ppt_x"/>
                                          </p:val>
                                        </p:tav>
                                      </p:tavLst>
                                    </p:anim>
                                    <p:anim calcmode="lin" valueType="num">
                                      <p:cBhvr additive="base">
                                        <p:cTn id="16" dur="10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accel="40000" decel="4000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ppt_x"/>
                                          </p:val>
                                        </p:tav>
                                        <p:tav tm="100000">
                                          <p:val>
                                            <p:strVal val="#ppt_x"/>
                                          </p:val>
                                        </p:tav>
                                      </p:tavLst>
                                    </p:anim>
                                    <p:anim calcmode="lin" valueType="num">
                                      <p:cBhvr additive="base">
                                        <p:cTn id="20" dur="10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accel="40000" decel="4000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1000" fill="hold"/>
                                        <p:tgtEl>
                                          <p:spTgt spid="22"/>
                                        </p:tgtEl>
                                        <p:attrNameLst>
                                          <p:attrName>ppt_x</p:attrName>
                                        </p:attrNameLst>
                                      </p:cBhvr>
                                      <p:tavLst>
                                        <p:tav tm="0">
                                          <p:val>
                                            <p:strVal val="#ppt_x"/>
                                          </p:val>
                                        </p:tav>
                                        <p:tav tm="100000">
                                          <p:val>
                                            <p:strVal val="#ppt_x"/>
                                          </p:val>
                                        </p:tav>
                                      </p:tavLst>
                                    </p:anim>
                                    <p:anim calcmode="lin" valueType="num">
                                      <p:cBhvr additive="base">
                                        <p:cTn id="24" dur="1000" fill="hold"/>
                                        <p:tgtEl>
                                          <p:spTgt spid="22"/>
                                        </p:tgtEl>
                                        <p:attrNameLst>
                                          <p:attrName>ppt_y</p:attrName>
                                        </p:attrNameLst>
                                      </p:cBhvr>
                                      <p:tavLst>
                                        <p:tav tm="0">
                                          <p:val>
                                            <p:strVal val="1+#ppt_h/2"/>
                                          </p:val>
                                        </p:tav>
                                        <p:tav tm="100000">
                                          <p:val>
                                            <p:strVal val="#ppt_y"/>
                                          </p:val>
                                        </p:tav>
                                      </p:tavLst>
                                    </p:anim>
                                  </p:childTnLst>
                                </p:cTn>
                              </p:par>
                              <p:par>
                                <p:cTn id="25" presetID="2" presetClass="entr" presetSubtype="4" accel="40000" decel="4000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1000" fill="hold"/>
                                        <p:tgtEl>
                                          <p:spTgt spid="23"/>
                                        </p:tgtEl>
                                        <p:attrNameLst>
                                          <p:attrName>ppt_x</p:attrName>
                                        </p:attrNameLst>
                                      </p:cBhvr>
                                      <p:tavLst>
                                        <p:tav tm="0">
                                          <p:val>
                                            <p:strVal val="#ppt_x"/>
                                          </p:val>
                                        </p:tav>
                                        <p:tav tm="100000">
                                          <p:val>
                                            <p:strVal val="#ppt_x"/>
                                          </p:val>
                                        </p:tav>
                                      </p:tavLst>
                                    </p:anim>
                                    <p:anim calcmode="lin" valueType="num">
                                      <p:cBhvr additive="base">
                                        <p:cTn id="28" dur="1000" fill="hold"/>
                                        <p:tgtEl>
                                          <p:spTgt spid="23"/>
                                        </p:tgtEl>
                                        <p:attrNameLst>
                                          <p:attrName>ppt_y</p:attrName>
                                        </p:attrNameLst>
                                      </p:cBhvr>
                                      <p:tavLst>
                                        <p:tav tm="0">
                                          <p:val>
                                            <p:strVal val="1+#ppt_h/2"/>
                                          </p:val>
                                        </p:tav>
                                        <p:tav tm="100000">
                                          <p:val>
                                            <p:strVal val="#ppt_y"/>
                                          </p:val>
                                        </p:tav>
                                      </p:tavLst>
                                    </p:anim>
                                  </p:childTnLst>
                                </p:cTn>
                              </p:par>
                              <p:par>
                                <p:cTn id="29" presetID="2" presetClass="entr" presetSubtype="4" accel="40000" decel="4000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accel="40000" decel="4000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accel="40000" decel="4000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1000" fill="hold"/>
                                        <p:tgtEl>
                                          <p:spTgt spid="12"/>
                                        </p:tgtEl>
                                        <p:attrNameLst>
                                          <p:attrName>ppt_x</p:attrName>
                                        </p:attrNameLst>
                                      </p:cBhvr>
                                      <p:tavLst>
                                        <p:tav tm="0">
                                          <p:val>
                                            <p:strVal val="#ppt_x"/>
                                          </p:val>
                                        </p:tav>
                                        <p:tav tm="100000">
                                          <p:val>
                                            <p:strVal val="#ppt_x"/>
                                          </p:val>
                                        </p:tav>
                                      </p:tavLst>
                                    </p:anim>
                                    <p:anim calcmode="lin" valueType="num">
                                      <p:cBhvr additive="base">
                                        <p:cTn id="40" dur="10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accel="40000" decel="4000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1000" fill="hold"/>
                                        <p:tgtEl>
                                          <p:spTgt spid="16"/>
                                        </p:tgtEl>
                                        <p:attrNameLst>
                                          <p:attrName>ppt_x</p:attrName>
                                        </p:attrNameLst>
                                      </p:cBhvr>
                                      <p:tavLst>
                                        <p:tav tm="0">
                                          <p:val>
                                            <p:strVal val="#ppt_x"/>
                                          </p:val>
                                        </p:tav>
                                        <p:tav tm="100000">
                                          <p:val>
                                            <p:strVal val="#ppt_x"/>
                                          </p:val>
                                        </p:tav>
                                      </p:tavLst>
                                    </p:anim>
                                    <p:anim calcmode="lin" valueType="num">
                                      <p:cBhvr additive="base">
                                        <p:cTn id="44" dur="10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4" accel="40000" decel="4000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1000" fill="hold"/>
                                        <p:tgtEl>
                                          <p:spTgt spid="20"/>
                                        </p:tgtEl>
                                        <p:attrNameLst>
                                          <p:attrName>ppt_x</p:attrName>
                                        </p:attrNameLst>
                                      </p:cBhvr>
                                      <p:tavLst>
                                        <p:tav tm="0">
                                          <p:val>
                                            <p:strVal val="#ppt_x"/>
                                          </p:val>
                                        </p:tav>
                                        <p:tav tm="100000">
                                          <p:val>
                                            <p:strVal val="#ppt_x"/>
                                          </p:val>
                                        </p:tav>
                                      </p:tavLst>
                                    </p:anim>
                                    <p:anim calcmode="lin" valueType="num">
                                      <p:cBhvr additive="base">
                                        <p:cTn id="48" dur="1000" fill="hold"/>
                                        <p:tgtEl>
                                          <p:spTgt spid="20"/>
                                        </p:tgtEl>
                                        <p:attrNameLst>
                                          <p:attrName>ppt_y</p:attrName>
                                        </p:attrNameLst>
                                      </p:cBhvr>
                                      <p:tavLst>
                                        <p:tav tm="0">
                                          <p:val>
                                            <p:strVal val="1+#ppt_h/2"/>
                                          </p:val>
                                        </p:tav>
                                        <p:tav tm="100000">
                                          <p:val>
                                            <p:strVal val="#ppt_y"/>
                                          </p:val>
                                        </p:tav>
                                      </p:tavLst>
                                    </p:anim>
                                  </p:childTnLst>
                                </p:cTn>
                              </p:par>
                              <p:par>
                                <p:cTn id="49" presetID="2" presetClass="entr" presetSubtype="4" accel="40000" decel="40000" fill="hold" grpId="0" nodeType="withEffect">
                                  <p:stCondLst>
                                    <p:cond delay="0"/>
                                  </p:stCondLst>
                                  <p:childTnLst>
                                    <p:set>
                                      <p:cBhvr>
                                        <p:cTn id="50" dur="1" fill="hold">
                                          <p:stCondLst>
                                            <p:cond delay="0"/>
                                          </p:stCondLst>
                                        </p:cTn>
                                        <p:tgtEl>
                                          <p:spTgt spid="32">
                                            <p:txEl>
                                              <p:pRg st="0" end="0"/>
                                            </p:txEl>
                                          </p:spTgt>
                                        </p:tgtEl>
                                        <p:attrNameLst>
                                          <p:attrName>style.visibility</p:attrName>
                                        </p:attrNameLst>
                                      </p:cBhvr>
                                      <p:to>
                                        <p:strVal val="visible"/>
                                      </p:to>
                                    </p:set>
                                    <p:anim calcmode="lin" valueType="num">
                                      <p:cBhvr additive="base">
                                        <p:cTn id="5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52" dur="1000" fill="hold"/>
                                        <p:tgtEl>
                                          <p:spTgt spid="32">
                                            <p:txEl>
                                              <p:pRg st="0" end="0"/>
                                            </p:txEl>
                                          </p:spTgt>
                                        </p:tgtEl>
                                        <p:attrNameLst>
                                          <p:attrName>ppt_y</p:attrName>
                                        </p:attrNameLst>
                                      </p:cBhvr>
                                      <p:tavLst>
                                        <p:tav tm="0">
                                          <p:val>
                                            <p:strVal val="1+#ppt_h/2"/>
                                          </p:val>
                                        </p:tav>
                                        <p:tav tm="100000">
                                          <p:val>
                                            <p:strVal val="#ppt_y"/>
                                          </p:val>
                                        </p:tav>
                                      </p:tavLst>
                                    </p:anim>
                                  </p:childTnLst>
                                </p:cTn>
                              </p:par>
                              <p:par>
                                <p:cTn id="53" presetID="2" presetClass="entr" presetSubtype="4" accel="40000" decel="40000" fill="hold" grpId="0" nodeType="with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1000" fill="hold"/>
                                        <p:tgtEl>
                                          <p:spTgt spid="4"/>
                                        </p:tgtEl>
                                        <p:attrNameLst>
                                          <p:attrName>ppt_x</p:attrName>
                                        </p:attrNameLst>
                                      </p:cBhvr>
                                      <p:tavLst>
                                        <p:tav tm="0">
                                          <p:val>
                                            <p:strVal val="#ppt_x"/>
                                          </p:val>
                                        </p:tav>
                                        <p:tav tm="100000">
                                          <p:val>
                                            <p:strVal val="#ppt_x"/>
                                          </p:val>
                                        </p:tav>
                                      </p:tavLst>
                                    </p:anim>
                                    <p:anim calcmode="lin" valueType="num">
                                      <p:cBhvr additive="base">
                                        <p:cTn id="56" dur="1000" fill="hold"/>
                                        <p:tgtEl>
                                          <p:spTgt spid="4"/>
                                        </p:tgtEl>
                                        <p:attrNameLst>
                                          <p:attrName>ppt_y</p:attrName>
                                        </p:attrNameLst>
                                      </p:cBhvr>
                                      <p:tavLst>
                                        <p:tav tm="0">
                                          <p:val>
                                            <p:strVal val="1+#ppt_h/2"/>
                                          </p:val>
                                        </p:tav>
                                        <p:tav tm="100000">
                                          <p:val>
                                            <p:strVal val="#ppt_y"/>
                                          </p:val>
                                        </p:tav>
                                      </p:tavLst>
                                    </p:anim>
                                  </p:childTnLst>
                                </p:cTn>
                              </p:par>
                              <p:par>
                                <p:cTn id="57" presetID="2" presetClass="entr" presetSubtype="4" accel="40000" decel="4000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2" grpId="0"/>
      <p:bldP spid="23" grpId="0" animBg="1"/>
      <p:bldP spid="32" grpId="0" build="p"/>
      <p:bldP spid="4"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886C031-507E-096A-8120-6CFEB6FD5661}"/>
              </a:ext>
            </a:extLst>
          </p:cNvPr>
          <p:cNvSpPr>
            <a:spLocks noGrp="1"/>
          </p:cNvSpPr>
          <p:nvPr>
            <p:ph type="pic" sz="quarter" idx="10"/>
          </p:nvPr>
        </p:nvSpPr>
        <p:spPr/>
        <p:txBody>
          <a:bodyPr/>
          <a:lstStyle/>
          <a:p>
            <a:pPr eaLnBrk="1" hangingPunct="1">
              <a:defRPr/>
            </a:pPr>
            <a:endParaRPr lang="en-US"/>
          </a:p>
        </p:txBody>
      </p:sp>
      <p:sp>
        <p:nvSpPr>
          <p:cNvPr id="152" name="Rectangle 151">
            <a:extLst>
              <a:ext uri="{FF2B5EF4-FFF2-40B4-BE49-F238E27FC236}">
                <a16:creationId xmlns:a16="http://schemas.microsoft.com/office/drawing/2014/main" id="{E5B92577-CC30-F93A-1603-30CBA4B1A637}"/>
              </a:ext>
            </a:extLst>
          </p:cNvPr>
          <p:cNvSpPr/>
          <p:nvPr/>
        </p:nvSpPr>
        <p:spPr>
          <a:xfrm>
            <a:off x="0" y="0"/>
            <a:ext cx="12192000" cy="6858000"/>
          </a:xfrm>
          <a:prstGeom prst="rect">
            <a:avLst/>
          </a:prstGeom>
          <a:gradFill flip="none" rotWithShape="1">
            <a:gsLst>
              <a:gs pos="1000">
                <a:srgbClr val="008BCB"/>
              </a:gs>
              <a:gs pos="57628">
                <a:schemeClr val="accent2">
                  <a:alpha val="84000"/>
                </a:schemeClr>
              </a:gs>
              <a:gs pos="100000">
                <a:srgbClr val="89C34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50000"/>
              </a:lnSpc>
              <a:spcBef>
                <a:spcPts val="0"/>
              </a:spcBef>
              <a:spcAft>
                <a:spcPts val="0"/>
              </a:spcAft>
              <a:defRPr/>
            </a:pPr>
            <a:endParaRPr lang="en-ID"/>
          </a:p>
        </p:txBody>
      </p:sp>
      <p:sp>
        <p:nvSpPr>
          <p:cNvPr id="31750" name="Text Placeholder 1">
            <a:extLst>
              <a:ext uri="{FF2B5EF4-FFF2-40B4-BE49-F238E27FC236}">
                <a16:creationId xmlns:a16="http://schemas.microsoft.com/office/drawing/2014/main" id="{7B8B1771-DB88-F358-461A-153C785CE2BB}"/>
              </a:ext>
            </a:extLst>
          </p:cNvPr>
          <p:cNvSpPr>
            <a:spLocks noGrp="1" noChangeArrowheads="1"/>
          </p:cNvSpPr>
          <p:nvPr>
            <p:ph type="body" sz="quarter" idx="11"/>
          </p:nvPr>
        </p:nvSpPr>
        <p:spPr>
          <a:xfrm>
            <a:off x="878541" y="2386013"/>
            <a:ext cx="10865224" cy="1816100"/>
          </a:xfrm>
        </p:spPr>
        <p:txBody>
          <a:bodyPr/>
          <a:lstStyle/>
          <a:p>
            <a:pPr eaLnBrk="1" hangingPunct="1"/>
            <a:r>
              <a:rPr lang="en-US" altLang="en-US" dirty="0">
                <a:solidFill>
                  <a:schemeClr val="bg1"/>
                </a:solidFill>
              </a:rPr>
              <a:t>Personal Property in Illinois – A History</a:t>
            </a:r>
          </a:p>
        </p:txBody>
      </p:sp>
    </p:spTree>
    <p:extLst>
      <p:ext uri="{BB962C8B-B14F-4D97-AF65-F5344CB8AC3E}">
        <p14:creationId xmlns:p14="http://schemas.microsoft.com/office/powerpoint/2010/main" val="2158275646"/>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B635AC-B057-2846-A054-6448BC0D71E0}"/>
              </a:ext>
            </a:extLst>
          </p:cNvPr>
          <p:cNvSpPr>
            <a:spLocks noGrp="1" noChangeArrowheads="1"/>
          </p:cNvSpPr>
          <p:nvPr>
            <p:ph type="body" sz="quarter" idx="11"/>
          </p:nvPr>
        </p:nvSpPr>
        <p:spPr>
          <a:xfrm>
            <a:off x="1142999" y="635000"/>
            <a:ext cx="8341659" cy="760413"/>
          </a:xfrm>
        </p:spPr>
        <p:txBody>
          <a:bodyPr>
            <a:normAutofit fontScale="92500" lnSpcReduction="10000"/>
          </a:bodyPr>
          <a:lstStyle/>
          <a:p>
            <a:pPr>
              <a:defRPr/>
            </a:pPr>
            <a:r>
              <a:rPr lang="en-US" altLang="en-US" dirty="0">
                <a:solidFill>
                  <a:srgbClr val="008BCB"/>
                </a:solidFill>
              </a:rPr>
              <a:t>Pre-1970</a:t>
            </a:r>
          </a:p>
        </p:txBody>
      </p:sp>
      <p:sp>
        <p:nvSpPr>
          <p:cNvPr id="8" name="Rectangle 7">
            <a:extLst>
              <a:ext uri="{FF2B5EF4-FFF2-40B4-BE49-F238E27FC236}">
                <a16:creationId xmlns:a16="http://schemas.microsoft.com/office/drawing/2014/main" id="{9451D32D-6C40-670C-11A3-42A33BE1A37A}"/>
              </a:ext>
            </a:extLst>
          </p:cNvPr>
          <p:cNvSpPr/>
          <p:nvPr/>
        </p:nvSpPr>
        <p:spPr>
          <a:xfrm>
            <a:off x="0" y="6089715"/>
            <a:ext cx="12192000" cy="768285"/>
          </a:xfrm>
          <a:prstGeom prst="rect">
            <a:avLst/>
          </a:prstGeom>
          <a:gradFill flip="none" rotWithShape="1">
            <a:gsLst>
              <a:gs pos="11000">
                <a:srgbClr val="008BCB">
                  <a:alpha val="92000"/>
                </a:srgbClr>
              </a:gs>
              <a:gs pos="88000">
                <a:srgbClr val="89C343"/>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652742" y="1498713"/>
            <a:ext cx="10191750" cy="5170646"/>
          </a:xfrm>
          <a:prstGeom prst="rect">
            <a:avLst/>
          </a:prstGeom>
        </p:spPr>
        <p:txBody>
          <a:bodyPr wrap="square">
            <a:spAutoFit/>
          </a:bodyPr>
          <a:lstStyle/>
          <a:p>
            <a:pPr marL="342900" indent="-342900">
              <a:buFont typeface="Arial" panose="020B0604020202020204" pitchFamily="34" charset="0"/>
              <a:buChar char="•"/>
            </a:pPr>
            <a:r>
              <a:rPr lang="en-US" sz="2200" dirty="0">
                <a:solidFill>
                  <a:schemeClr val="bg2">
                    <a:lumMod val="10000"/>
                  </a:schemeClr>
                </a:solidFill>
                <a:latin typeface="Open Sans" panose="020B0606030504020204" pitchFamily="34" charset="0"/>
              </a:rPr>
              <a:t>Prior to the 1970 Constitution, personal property was taxed in Illinois on the same basis as real property. </a:t>
            </a:r>
          </a:p>
          <a:p>
            <a:endParaRPr lang="en-US" sz="2200" dirty="0">
              <a:solidFill>
                <a:schemeClr val="bg2">
                  <a:lumMod val="10000"/>
                </a:schemeClr>
              </a:solidFill>
              <a:latin typeface="Open Sans" panose="020B0606030504020204" pitchFamily="34" charset="0"/>
            </a:endParaRPr>
          </a:p>
          <a:p>
            <a:pPr marL="342900" indent="-342900">
              <a:buFont typeface="Arial" panose="020B0604020202020204" pitchFamily="34" charset="0"/>
              <a:buChar char="•"/>
            </a:pPr>
            <a:r>
              <a:rPr lang="en-US" sz="2200" dirty="0">
                <a:solidFill>
                  <a:schemeClr val="bg2">
                    <a:lumMod val="10000"/>
                  </a:schemeClr>
                </a:solidFill>
                <a:latin typeface="Open Sans" panose="020B0606030504020204" pitchFamily="34" charset="0"/>
              </a:rPr>
              <a:t>The 1970 Constitution required the General Assembly to abolish the personal property tax by 1979. To offset revenue loss they created a program to replace the tax with a tax on corporate revenues; however, one key issue remained.</a:t>
            </a:r>
          </a:p>
          <a:p>
            <a:endParaRPr lang="en-US" sz="2200" dirty="0">
              <a:solidFill>
                <a:schemeClr val="bg2">
                  <a:lumMod val="10000"/>
                </a:schemeClr>
              </a:solidFill>
              <a:latin typeface="Open Sans" panose="020B0606030504020204" pitchFamily="34" charset="0"/>
            </a:endParaRPr>
          </a:p>
          <a:p>
            <a:pPr marL="342900" indent="-342900">
              <a:buFont typeface="Arial" panose="020B0604020202020204" pitchFamily="34" charset="0"/>
              <a:buChar char="•"/>
            </a:pPr>
            <a:r>
              <a:rPr lang="en-US" sz="2200" dirty="0">
                <a:solidFill>
                  <a:schemeClr val="bg2">
                    <a:lumMod val="10000"/>
                  </a:schemeClr>
                </a:solidFill>
                <a:latin typeface="Open Sans" panose="020B0606030504020204" pitchFamily="34" charset="0"/>
              </a:rPr>
              <a:t>Up to this point, assessors didn’t have any standard guidelines for what was valued as real versus what was valued as personal; thus, it varied jurisdiction by jurisdiction. </a:t>
            </a:r>
          </a:p>
          <a:p>
            <a:endParaRPr lang="en-US" sz="2200" dirty="0">
              <a:solidFill>
                <a:schemeClr val="bg2">
                  <a:lumMod val="10000"/>
                </a:schemeClr>
              </a:solidFill>
              <a:latin typeface="Open Sans" panose="020B0606030504020204" pitchFamily="34" charset="0"/>
            </a:endParaRPr>
          </a:p>
          <a:p>
            <a:endParaRPr lang="en-US" sz="2200" dirty="0">
              <a:solidFill>
                <a:schemeClr val="bg2">
                  <a:lumMod val="10000"/>
                </a:schemeClr>
              </a:solidFill>
              <a:latin typeface="Open Sans" panose="020B0606030504020204" pitchFamily="34" charset="0"/>
            </a:endParaRPr>
          </a:p>
          <a:p>
            <a:endParaRPr lang="en-US" sz="2200" dirty="0">
              <a:solidFill>
                <a:schemeClr val="bg2">
                  <a:lumMod val="10000"/>
                </a:schemeClr>
              </a:solidFill>
              <a:latin typeface="Open Sans" panose="020B0606030504020204" pitchFamily="34" charset="0"/>
            </a:endParaRPr>
          </a:p>
          <a:p>
            <a:endParaRPr lang="tr-TR" sz="22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135441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accel="40000" decel="4000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B635AC-B057-2846-A054-6448BC0D71E0}"/>
              </a:ext>
            </a:extLst>
          </p:cNvPr>
          <p:cNvSpPr>
            <a:spLocks noGrp="1" noChangeArrowheads="1"/>
          </p:cNvSpPr>
          <p:nvPr>
            <p:ph type="body" sz="quarter" idx="11"/>
          </p:nvPr>
        </p:nvSpPr>
        <p:spPr>
          <a:xfrm>
            <a:off x="1143000" y="635000"/>
            <a:ext cx="8705534" cy="760413"/>
          </a:xfrm>
        </p:spPr>
        <p:txBody>
          <a:bodyPr>
            <a:normAutofit fontScale="92500" lnSpcReduction="10000"/>
          </a:bodyPr>
          <a:lstStyle/>
          <a:p>
            <a:pPr>
              <a:defRPr/>
            </a:pPr>
            <a:r>
              <a:rPr lang="en-US" altLang="en-US" dirty="0">
                <a:solidFill>
                  <a:srgbClr val="008BCB"/>
                </a:solidFill>
              </a:rPr>
              <a:t>Personal Property Prior to 1970</a:t>
            </a:r>
          </a:p>
        </p:txBody>
      </p:sp>
      <p:sp>
        <p:nvSpPr>
          <p:cNvPr id="8" name="Rectangle 7">
            <a:extLst>
              <a:ext uri="{FF2B5EF4-FFF2-40B4-BE49-F238E27FC236}">
                <a16:creationId xmlns:a16="http://schemas.microsoft.com/office/drawing/2014/main" id="{9451D32D-6C40-670C-11A3-42A33BE1A37A}"/>
              </a:ext>
            </a:extLst>
          </p:cNvPr>
          <p:cNvSpPr/>
          <p:nvPr/>
        </p:nvSpPr>
        <p:spPr>
          <a:xfrm>
            <a:off x="0" y="6089715"/>
            <a:ext cx="12192000" cy="768285"/>
          </a:xfrm>
          <a:prstGeom prst="rect">
            <a:avLst/>
          </a:prstGeom>
          <a:gradFill flip="none" rotWithShape="1">
            <a:gsLst>
              <a:gs pos="11000">
                <a:srgbClr val="008BCB">
                  <a:alpha val="92000"/>
                </a:srgbClr>
              </a:gs>
              <a:gs pos="88000">
                <a:srgbClr val="89C343"/>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B129F45F-8D1F-63C7-940A-6D2024F958B9}"/>
              </a:ext>
            </a:extLst>
          </p:cNvPr>
          <p:cNvSpPr/>
          <p:nvPr/>
        </p:nvSpPr>
        <p:spPr>
          <a:xfrm>
            <a:off x="4397226" y="4336338"/>
            <a:ext cx="3243465" cy="1071547"/>
          </a:xfrm>
          <a:custGeom>
            <a:avLst/>
            <a:gdLst>
              <a:gd name="connsiteX0" fmla="*/ 0 w 3243465"/>
              <a:gd name="connsiteY0" fmla="*/ 0 h 1071547"/>
              <a:gd name="connsiteX1" fmla="*/ 551389 w 3243465"/>
              <a:gd name="connsiteY1" fmla="*/ 0 h 1071547"/>
              <a:gd name="connsiteX2" fmla="*/ 1167647 w 3243465"/>
              <a:gd name="connsiteY2" fmla="*/ 0 h 1071547"/>
              <a:gd name="connsiteX3" fmla="*/ 1719036 w 3243465"/>
              <a:gd name="connsiteY3" fmla="*/ 0 h 1071547"/>
              <a:gd name="connsiteX4" fmla="*/ 2270426 w 3243465"/>
              <a:gd name="connsiteY4" fmla="*/ 0 h 1071547"/>
              <a:gd name="connsiteX5" fmla="*/ 3243465 w 3243465"/>
              <a:gd name="connsiteY5" fmla="*/ 0 h 1071547"/>
              <a:gd name="connsiteX6" fmla="*/ 3243465 w 3243465"/>
              <a:gd name="connsiteY6" fmla="*/ 535774 h 1071547"/>
              <a:gd name="connsiteX7" fmla="*/ 3243465 w 3243465"/>
              <a:gd name="connsiteY7" fmla="*/ 1071547 h 1071547"/>
              <a:gd name="connsiteX8" fmla="*/ 2692076 w 3243465"/>
              <a:gd name="connsiteY8" fmla="*/ 1071547 h 1071547"/>
              <a:gd name="connsiteX9" fmla="*/ 2010948 w 3243465"/>
              <a:gd name="connsiteY9" fmla="*/ 1071547 h 1071547"/>
              <a:gd name="connsiteX10" fmla="*/ 1329821 w 3243465"/>
              <a:gd name="connsiteY10" fmla="*/ 1071547 h 1071547"/>
              <a:gd name="connsiteX11" fmla="*/ 778432 w 3243465"/>
              <a:gd name="connsiteY11" fmla="*/ 1071547 h 1071547"/>
              <a:gd name="connsiteX12" fmla="*/ 0 w 3243465"/>
              <a:gd name="connsiteY12" fmla="*/ 1071547 h 1071547"/>
              <a:gd name="connsiteX13" fmla="*/ 0 w 3243465"/>
              <a:gd name="connsiteY13" fmla="*/ 514343 h 1071547"/>
              <a:gd name="connsiteX14" fmla="*/ 0 w 3243465"/>
              <a:gd name="connsiteY14" fmla="*/ 0 h 107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43465" h="1071547" fill="none" extrusionOk="0">
                <a:moveTo>
                  <a:pt x="0" y="0"/>
                </a:moveTo>
                <a:cubicBezTo>
                  <a:pt x="173274" y="17018"/>
                  <a:pt x="295525" y="3514"/>
                  <a:pt x="551389" y="0"/>
                </a:cubicBezTo>
                <a:cubicBezTo>
                  <a:pt x="807253" y="-3514"/>
                  <a:pt x="1036279" y="-23356"/>
                  <a:pt x="1167647" y="0"/>
                </a:cubicBezTo>
                <a:cubicBezTo>
                  <a:pt x="1299015" y="23356"/>
                  <a:pt x="1514009" y="20563"/>
                  <a:pt x="1719036" y="0"/>
                </a:cubicBezTo>
                <a:cubicBezTo>
                  <a:pt x="1924063" y="-20563"/>
                  <a:pt x="2118115" y="23578"/>
                  <a:pt x="2270426" y="0"/>
                </a:cubicBezTo>
                <a:cubicBezTo>
                  <a:pt x="2422737" y="-23578"/>
                  <a:pt x="2943960" y="-38868"/>
                  <a:pt x="3243465" y="0"/>
                </a:cubicBezTo>
                <a:cubicBezTo>
                  <a:pt x="3240978" y="234755"/>
                  <a:pt x="3247729" y="356745"/>
                  <a:pt x="3243465" y="535774"/>
                </a:cubicBezTo>
                <a:cubicBezTo>
                  <a:pt x="3239201" y="714803"/>
                  <a:pt x="3219277" y="807441"/>
                  <a:pt x="3243465" y="1071547"/>
                </a:cubicBezTo>
                <a:cubicBezTo>
                  <a:pt x="3100814" y="1084987"/>
                  <a:pt x="2894417" y="1064823"/>
                  <a:pt x="2692076" y="1071547"/>
                </a:cubicBezTo>
                <a:cubicBezTo>
                  <a:pt x="2489735" y="1078271"/>
                  <a:pt x="2288383" y="1088683"/>
                  <a:pt x="2010948" y="1071547"/>
                </a:cubicBezTo>
                <a:cubicBezTo>
                  <a:pt x="1733513" y="1054411"/>
                  <a:pt x="1583907" y="1105367"/>
                  <a:pt x="1329821" y="1071547"/>
                </a:cubicBezTo>
                <a:cubicBezTo>
                  <a:pt x="1075735" y="1037727"/>
                  <a:pt x="999290" y="1079581"/>
                  <a:pt x="778432" y="1071547"/>
                </a:cubicBezTo>
                <a:cubicBezTo>
                  <a:pt x="557574" y="1063513"/>
                  <a:pt x="210344" y="1040832"/>
                  <a:pt x="0" y="1071547"/>
                </a:cubicBezTo>
                <a:cubicBezTo>
                  <a:pt x="19884" y="935039"/>
                  <a:pt x="-15338" y="653338"/>
                  <a:pt x="0" y="514343"/>
                </a:cubicBezTo>
                <a:cubicBezTo>
                  <a:pt x="15338" y="375348"/>
                  <a:pt x="-22356" y="217250"/>
                  <a:pt x="0" y="0"/>
                </a:cubicBezTo>
                <a:close/>
              </a:path>
              <a:path w="3243465" h="1071547" stroke="0" extrusionOk="0">
                <a:moveTo>
                  <a:pt x="0" y="0"/>
                </a:moveTo>
                <a:cubicBezTo>
                  <a:pt x="242297" y="-33117"/>
                  <a:pt x="443422" y="-5405"/>
                  <a:pt x="713562" y="0"/>
                </a:cubicBezTo>
                <a:cubicBezTo>
                  <a:pt x="983702" y="5405"/>
                  <a:pt x="1251812" y="-25394"/>
                  <a:pt x="1394690" y="0"/>
                </a:cubicBezTo>
                <a:cubicBezTo>
                  <a:pt x="1537568" y="25394"/>
                  <a:pt x="1937685" y="-5742"/>
                  <a:pt x="2108252" y="0"/>
                </a:cubicBezTo>
                <a:cubicBezTo>
                  <a:pt x="2278819" y="5742"/>
                  <a:pt x="2796705" y="54891"/>
                  <a:pt x="3243465" y="0"/>
                </a:cubicBezTo>
                <a:cubicBezTo>
                  <a:pt x="3217478" y="190081"/>
                  <a:pt x="3270547" y="280529"/>
                  <a:pt x="3243465" y="546489"/>
                </a:cubicBezTo>
                <a:cubicBezTo>
                  <a:pt x="3216383" y="812449"/>
                  <a:pt x="3251939" y="847965"/>
                  <a:pt x="3243465" y="1071547"/>
                </a:cubicBezTo>
                <a:cubicBezTo>
                  <a:pt x="3002411" y="1080670"/>
                  <a:pt x="2872748" y="1044962"/>
                  <a:pt x="2594772" y="1071547"/>
                </a:cubicBezTo>
                <a:cubicBezTo>
                  <a:pt x="2316796" y="1098132"/>
                  <a:pt x="2111132" y="1066319"/>
                  <a:pt x="1946079" y="1071547"/>
                </a:cubicBezTo>
                <a:cubicBezTo>
                  <a:pt x="1781026" y="1076775"/>
                  <a:pt x="1517670" y="1061671"/>
                  <a:pt x="1297386" y="1071547"/>
                </a:cubicBezTo>
                <a:cubicBezTo>
                  <a:pt x="1077102" y="1081423"/>
                  <a:pt x="824073" y="1095736"/>
                  <a:pt x="616258" y="1071547"/>
                </a:cubicBezTo>
                <a:cubicBezTo>
                  <a:pt x="408443" y="1047358"/>
                  <a:pt x="238667" y="1058655"/>
                  <a:pt x="0" y="1071547"/>
                </a:cubicBezTo>
                <a:cubicBezTo>
                  <a:pt x="24018" y="929110"/>
                  <a:pt x="17121" y="704808"/>
                  <a:pt x="0" y="514343"/>
                </a:cubicBezTo>
                <a:cubicBezTo>
                  <a:pt x="-17121" y="323878"/>
                  <a:pt x="3771" y="250040"/>
                  <a:pt x="0" y="0"/>
                </a:cubicBezTo>
                <a:close/>
              </a:path>
            </a:pathLst>
          </a:custGeom>
          <a:ln w="38100">
            <a:extLst>
              <a:ext uri="{C807C97D-BFC1-408E-A445-0C87EB9F89A2}">
                <ask:lineSketchStyleProps xmlns:ask="http://schemas.microsoft.com/office/drawing/2018/sketchyshapes" sd="2075847911">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Logan County </a:t>
            </a:r>
          </a:p>
          <a:p>
            <a:pPr algn="ctr"/>
            <a:r>
              <a:rPr lang="en-US" b="1" dirty="0"/>
              <a:t>Water Tower </a:t>
            </a:r>
          </a:p>
          <a:p>
            <a:pPr algn="ctr"/>
            <a:r>
              <a:rPr lang="en-US" b="1" dirty="0"/>
              <a:t>Assessed as Personal Property</a:t>
            </a:r>
          </a:p>
        </p:txBody>
      </p:sp>
      <p:pic>
        <p:nvPicPr>
          <p:cNvPr id="3" name="Content Placeholder 4" descr="A close up of a logo&#10;&#10;Description automatically generated">
            <a:extLst>
              <a:ext uri="{FF2B5EF4-FFF2-40B4-BE49-F238E27FC236}">
                <a16:creationId xmlns:a16="http://schemas.microsoft.com/office/drawing/2014/main" id="{937CA300-35C3-915A-E510-6027558A1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8203" y="3829580"/>
            <a:ext cx="2040712" cy="2040712"/>
          </a:xfrm>
          <a:prstGeom prst="rect">
            <a:avLst/>
          </a:prstGeom>
        </p:spPr>
      </p:pic>
      <p:sp>
        <p:nvSpPr>
          <p:cNvPr id="12" name="Rectangle 11">
            <a:extLst>
              <a:ext uri="{FF2B5EF4-FFF2-40B4-BE49-F238E27FC236}">
                <a16:creationId xmlns:a16="http://schemas.microsoft.com/office/drawing/2014/main" id="{F359BD8C-1D14-9054-278A-64A4133CC1B3}"/>
              </a:ext>
            </a:extLst>
          </p:cNvPr>
          <p:cNvSpPr/>
          <p:nvPr/>
        </p:nvSpPr>
        <p:spPr>
          <a:xfrm>
            <a:off x="4323447" y="1791213"/>
            <a:ext cx="3391024" cy="1154762"/>
          </a:xfrm>
          <a:custGeom>
            <a:avLst/>
            <a:gdLst>
              <a:gd name="connsiteX0" fmla="*/ 0 w 3391024"/>
              <a:gd name="connsiteY0" fmla="*/ 0 h 1154762"/>
              <a:gd name="connsiteX1" fmla="*/ 576474 w 3391024"/>
              <a:gd name="connsiteY1" fmla="*/ 0 h 1154762"/>
              <a:gd name="connsiteX2" fmla="*/ 1220769 w 3391024"/>
              <a:gd name="connsiteY2" fmla="*/ 0 h 1154762"/>
              <a:gd name="connsiteX3" fmla="*/ 1797243 w 3391024"/>
              <a:gd name="connsiteY3" fmla="*/ 0 h 1154762"/>
              <a:gd name="connsiteX4" fmla="*/ 2373717 w 3391024"/>
              <a:gd name="connsiteY4" fmla="*/ 0 h 1154762"/>
              <a:gd name="connsiteX5" fmla="*/ 3391024 w 3391024"/>
              <a:gd name="connsiteY5" fmla="*/ 0 h 1154762"/>
              <a:gd name="connsiteX6" fmla="*/ 3391024 w 3391024"/>
              <a:gd name="connsiteY6" fmla="*/ 577381 h 1154762"/>
              <a:gd name="connsiteX7" fmla="*/ 3391024 w 3391024"/>
              <a:gd name="connsiteY7" fmla="*/ 1154762 h 1154762"/>
              <a:gd name="connsiteX8" fmla="*/ 2814550 w 3391024"/>
              <a:gd name="connsiteY8" fmla="*/ 1154762 h 1154762"/>
              <a:gd name="connsiteX9" fmla="*/ 2102435 w 3391024"/>
              <a:gd name="connsiteY9" fmla="*/ 1154762 h 1154762"/>
              <a:gd name="connsiteX10" fmla="*/ 1390320 w 3391024"/>
              <a:gd name="connsiteY10" fmla="*/ 1154762 h 1154762"/>
              <a:gd name="connsiteX11" fmla="*/ 813846 w 3391024"/>
              <a:gd name="connsiteY11" fmla="*/ 1154762 h 1154762"/>
              <a:gd name="connsiteX12" fmla="*/ 0 w 3391024"/>
              <a:gd name="connsiteY12" fmla="*/ 1154762 h 1154762"/>
              <a:gd name="connsiteX13" fmla="*/ 0 w 3391024"/>
              <a:gd name="connsiteY13" fmla="*/ 554286 h 1154762"/>
              <a:gd name="connsiteX14" fmla="*/ 0 w 3391024"/>
              <a:gd name="connsiteY14" fmla="*/ 0 h 115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91024" h="1154762" fill="none" extrusionOk="0">
                <a:moveTo>
                  <a:pt x="0" y="0"/>
                </a:moveTo>
                <a:cubicBezTo>
                  <a:pt x="200525" y="15738"/>
                  <a:pt x="383368" y="1294"/>
                  <a:pt x="576474" y="0"/>
                </a:cubicBezTo>
                <a:cubicBezTo>
                  <a:pt x="769580" y="-1294"/>
                  <a:pt x="1005702" y="6510"/>
                  <a:pt x="1220769" y="0"/>
                </a:cubicBezTo>
                <a:cubicBezTo>
                  <a:pt x="1435836" y="-6510"/>
                  <a:pt x="1515110" y="-17868"/>
                  <a:pt x="1797243" y="0"/>
                </a:cubicBezTo>
                <a:cubicBezTo>
                  <a:pt x="2079376" y="17868"/>
                  <a:pt x="2220118" y="-24584"/>
                  <a:pt x="2373717" y="0"/>
                </a:cubicBezTo>
                <a:cubicBezTo>
                  <a:pt x="2527316" y="24584"/>
                  <a:pt x="3016371" y="12586"/>
                  <a:pt x="3391024" y="0"/>
                </a:cubicBezTo>
                <a:cubicBezTo>
                  <a:pt x="3401033" y="215131"/>
                  <a:pt x="3362885" y="324844"/>
                  <a:pt x="3391024" y="577381"/>
                </a:cubicBezTo>
                <a:cubicBezTo>
                  <a:pt x="3419163" y="829918"/>
                  <a:pt x="3415689" y="901969"/>
                  <a:pt x="3391024" y="1154762"/>
                </a:cubicBezTo>
                <a:cubicBezTo>
                  <a:pt x="3202567" y="1182226"/>
                  <a:pt x="3009465" y="1146693"/>
                  <a:pt x="2814550" y="1154762"/>
                </a:cubicBezTo>
                <a:cubicBezTo>
                  <a:pt x="2619635" y="1162831"/>
                  <a:pt x="2296794" y="1137676"/>
                  <a:pt x="2102435" y="1154762"/>
                </a:cubicBezTo>
                <a:cubicBezTo>
                  <a:pt x="1908077" y="1171848"/>
                  <a:pt x="1569117" y="1136195"/>
                  <a:pt x="1390320" y="1154762"/>
                </a:cubicBezTo>
                <a:cubicBezTo>
                  <a:pt x="1211524" y="1173329"/>
                  <a:pt x="991084" y="1174117"/>
                  <a:pt x="813846" y="1154762"/>
                </a:cubicBezTo>
                <a:cubicBezTo>
                  <a:pt x="636608" y="1135407"/>
                  <a:pt x="181838" y="1180665"/>
                  <a:pt x="0" y="1154762"/>
                </a:cubicBezTo>
                <a:cubicBezTo>
                  <a:pt x="2862" y="992071"/>
                  <a:pt x="3843" y="755179"/>
                  <a:pt x="0" y="554286"/>
                </a:cubicBezTo>
                <a:cubicBezTo>
                  <a:pt x="-3843" y="353393"/>
                  <a:pt x="23031" y="147132"/>
                  <a:pt x="0" y="0"/>
                </a:cubicBezTo>
                <a:close/>
              </a:path>
              <a:path w="3391024" h="1154762" stroke="0" extrusionOk="0">
                <a:moveTo>
                  <a:pt x="0" y="0"/>
                </a:moveTo>
                <a:cubicBezTo>
                  <a:pt x="324197" y="14580"/>
                  <a:pt x="539400" y="-13009"/>
                  <a:pt x="746025" y="0"/>
                </a:cubicBezTo>
                <a:cubicBezTo>
                  <a:pt x="952651" y="13009"/>
                  <a:pt x="1248472" y="26713"/>
                  <a:pt x="1458140" y="0"/>
                </a:cubicBezTo>
                <a:cubicBezTo>
                  <a:pt x="1667808" y="-26713"/>
                  <a:pt x="1904171" y="-29167"/>
                  <a:pt x="2204166" y="0"/>
                </a:cubicBezTo>
                <a:cubicBezTo>
                  <a:pt x="2504161" y="29167"/>
                  <a:pt x="2942175" y="-22945"/>
                  <a:pt x="3391024" y="0"/>
                </a:cubicBezTo>
                <a:cubicBezTo>
                  <a:pt x="3376044" y="240690"/>
                  <a:pt x="3399652" y="455740"/>
                  <a:pt x="3391024" y="588929"/>
                </a:cubicBezTo>
                <a:cubicBezTo>
                  <a:pt x="3382396" y="722118"/>
                  <a:pt x="3404234" y="880120"/>
                  <a:pt x="3391024" y="1154762"/>
                </a:cubicBezTo>
                <a:cubicBezTo>
                  <a:pt x="3251194" y="1120986"/>
                  <a:pt x="2919570" y="1158395"/>
                  <a:pt x="2712819" y="1154762"/>
                </a:cubicBezTo>
                <a:cubicBezTo>
                  <a:pt x="2506069" y="1151129"/>
                  <a:pt x="2283064" y="1137293"/>
                  <a:pt x="2034614" y="1154762"/>
                </a:cubicBezTo>
                <a:cubicBezTo>
                  <a:pt x="1786164" y="1172231"/>
                  <a:pt x="1665171" y="1146190"/>
                  <a:pt x="1356410" y="1154762"/>
                </a:cubicBezTo>
                <a:cubicBezTo>
                  <a:pt x="1047649" y="1163334"/>
                  <a:pt x="839684" y="1180134"/>
                  <a:pt x="644295" y="1154762"/>
                </a:cubicBezTo>
                <a:cubicBezTo>
                  <a:pt x="448907" y="1129390"/>
                  <a:pt x="138585" y="1129607"/>
                  <a:pt x="0" y="1154762"/>
                </a:cubicBezTo>
                <a:cubicBezTo>
                  <a:pt x="-13917" y="878522"/>
                  <a:pt x="-23910" y="680624"/>
                  <a:pt x="0" y="554286"/>
                </a:cubicBezTo>
                <a:cubicBezTo>
                  <a:pt x="23910" y="427948"/>
                  <a:pt x="21089" y="121169"/>
                  <a:pt x="0" y="0"/>
                </a:cubicBezTo>
                <a:close/>
              </a:path>
            </a:pathLst>
          </a:custGeom>
          <a:ln w="38100">
            <a:extLst>
              <a:ext uri="{C807C97D-BFC1-408E-A445-0C87EB9F89A2}">
                <ask:lineSketchStyleProps xmlns:ask="http://schemas.microsoft.com/office/drawing/2018/sketchyshapes" sd="2075847911">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Sangamon County </a:t>
            </a:r>
          </a:p>
          <a:p>
            <a:pPr algn="ctr"/>
            <a:r>
              <a:rPr lang="en-US" b="1" dirty="0"/>
              <a:t>Water Tower</a:t>
            </a:r>
          </a:p>
          <a:p>
            <a:pPr algn="ctr"/>
            <a:r>
              <a:rPr lang="en-US" b="1" dirty="0"/>
              <a:t>Assessed as Real Property</a:t>
            </a:r>
          </a:p>
        </p:txBody>
      </p:sp>
      <p:pic>
        <p:nvPicPr>
          <p:cNvPr id="6" name="Graphic 5" descr="Dollar with solid fill">
            <a:extLst>
              <a:ext uri="{FF2B5EF4-FFF2-40B4-BE49-F238E27FC236}">
                <a16:creationId xmlns:a16="http://schemas.microsoft.com/office/drawing/2014/main" id="{26C98E20-A02D-28E5-B960-1F84FF8CD4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74157" y="1669103"/>
            <a:ext cx="1276872" cy="1276872"/>
          </a:xfrm>
          <a:prstGeom prst="rect">
            <a:avLst/>
          </a:prstGeom>
        </p:spPr>
      </p:pic>
      <p:pic>
        <p:nvPicPr>
          <p:cNvPr id="15" name="Graphic 14" descr="Badge Cross with solid fill">
            <a:extLst>
              <a:ext uri="{FF2B5EF4-FFF2-40B4-BE49-F238E27FC236}">
                <a16:creationId xmlns:a16="http://schemas.microsoft.com/office/drawing/2014/main" id="{E2D6CA9E-ECE3-4954-93AC-427DA5DA6E4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34134" y="4414911"/>
            <a:ext cx="914400" cy="914400"/>
          </a:xfrm>
          <a:prstGeom prst="rect">
            <a:avLst/>
          </a:prstGeom>
        </p:spPr>
      </p:pic>
      <p:pic>
        <p:nvPicPr>
          <p:cNvPr id="17" name="Content Placeholder 4" descr="A close up of a logo&#10;&#10;Description automatically generated">
            <a:extLst>
              <a:ext uri="{FF2B5EF4-FFF2-40B4-BE49-F238E27FC236}">
                <a16:creationId xmlns:a16="http://schemas.microsoft.com/office/drawing/2014/main" id="{991F5AC4-30E6-503A-EFD3-1EFFAFCB86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2259" y="1255839"/>
            <a:ext cx="2176656" cy="2176656"/>
          </a:xfrm>
          <a:prstGeom prst="rect">
            <a:avLst/>
          </a:prstGeom>
        </p:spPr>
      </p:pic>
    </p:spTree>
    <p:extLst>
      <p:ext uri="{BB962C8B-B14F-4D97-AF65-F5344CB8AC3E}">
        <p14:creationId xmlns:p14="http://schemas.microsoft.com/office/powerpoint/2010/main" val="11802082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accel="40000" decel="4000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C5B66-A1C5-C698-1909-698CE3743B6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2D8C94D-6460-F2ED-1911-56E617BE9912}"/>
              </a:ext>
            </a:extLst>
          </p:cNvPr>
          <p:cNvSpPr>
            <a:spLocks noGrp="1" noChangeArrowheads="1"/>
          </p:cNvSpPr>
          <p:nvPr>
            <p:ph type="body" sz="quarter" idx="11"/>
          </p:nvPr>
        </p:nvSpPr>
        <p:spPr>
          <a:xfrm>
            <a:off x="721658" y="645623"/>
            <a:ext cx="8341659" cy="760413"/>
          </a:xfrm>
        </p:spPr>
        <p:txBody>
          <a:bodyPr>
            <a:normAutofit fontScale="77500" lnSpcReduction="20000"/>
          </a:bodyPr>
          <a:lstStyle/>
          <a:p>
            <a:pPr>
              <a:defRPr/>
            </a:pPr>
            <a:r>
              <a:rPr lang="en-US" altLang="en-US" dirty="0">
                <a:solidFill>
                  <a:srgbClr val="008BCB"/>
                </a:solidFill>
              </a:rPr>
              <a:t>1970 Constitution and the Freeze Act</a:t>
            </a:r>
          </a:p>
        </p:txBody>
      </p:sp>
      <p:sp>
        <p:nvSpPr>
          <p:cNvPr id="8" name="Rectangle 7">
            <a:extLst>
              <a:ext uri="{FF2B5EF4-FFF2-40B4-BE49-F238E27FC236}">
                <a16:creationId xmlns:a16="http://schemas.microsoft.com/office/drawing/2014/main" id="{E963482F-1098-C895-D5D7-806374900848}"/>
              </a:ext>
            </a:extLst>
          </p:cNvPr>
          <p:cNvSpPr/>
          <p:nvPr/>
        </p:nvSpPr>
        <p:spPr>
          <a:xfrm>
            <a:off x="0" y="6089715"/>
            <a:ext cx="12192000" cy="768285"/>
          </a:xfrm>
          <a:prstGeom prst="rect">
            <a:avLst/>
          </a:prstGeom>
          <a:gradFill flip="none" rotWithShape="1">
            <a:gsLst>
              <a:gs pos="11000">
                <a:srgbClr val="008BCB">
                  <a:alpha val="92000"/>
                </a:srgbClr>
              </a:gs>
              <a:gs pos="88000">
                <a:srgbClr val="89C343"/>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1F6826DF-A2AC-6DE5-EADB-CFF74B7EA303}"/>
              </a:ext>
            </a:extLst>
          </p:cNvPr>
          <p:cNvSpPr/>
          <p:nvPr/>
        </p:nvSpPr>
        <p:spPr>
          <a:xfrm>
            <a:off x="785533" y="1759245"/>
            <a:ext cx="10191750" cy="1538883"/>
          </a:xfrm>
          <a:prstGeom prst="rect">
            <a:avLst/>
          </a:prstGeom>
        </p:spPr>
        <p:txBody>
          <a:bodyPr wrap="square">
            <a:spAutoFit/>
          </a:bodyPr>
          <a:lstStyle/>
          <a:p>
            <a:pPr marL="342900" indent="-342900">
              <a:buFont typeface="Arial" panose="020B0604020202020204" pitchFamily="34" charset="0"/>
              <a:buChar char="•"/>
            </a:pPr>
            <a:r>
              <a:rPr lang="en-US" sz="2400" dirty="0">
                <a:solidFill>
                  <a:schemeClr val="bg2">
                    <a:lumMod val="10000"/>
                  </a:schemeClr>
                </a:solidFill>
                <a:latin typeface="Open Sans" panose="020B0606030504020204" pitchFamily="34" charset="0"/>
              </a:rPr>
              <a:t>Up to this point, assessors didn’t have any standard guidelines for what was valued as real versus what was valued as personal; thus, it varied jurisdiction by jurisdiction. </a:t>
            </a:r>
            <a:endParaRPr lang="en-US" sz="2200" dirty="0">
              <a:solidFill>
                <a:schemeClr val="bg2">
                  <a:lumMod val="10000"/>
                </a:schemeClr>
              </a:solidFill>
              <a:latin typeface="Open Sans" panose="020B0606030504020204" pitchFamily="34" charset="0"/>
            </a:endParaRPr>
          </a:p>
          <a:p>
            <a:endParaRPr lang="tr-TR" sz="22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4BF81637-C839-C85D-3F72-16067EA0A3F5}"/>
              </a:ext>
            </a:extLst>
          </p:cNvPr>
          <p:cNvSpPr/>
          <p:nvPr/>
        </p:nvSpPr>
        <p:spPr>
          <a:xfrm>
            <a:off x="464484" y="1332659"/>
            <a:ext cx="5067300" cy="430887"/>
          </a:xfrm>
          <a:prstGeom prst="rect">
            <a:avLst/>
          </a:prstGeom>
        </p:spPr>
        <p:txBody>
          <a:bodyPr wrap="square">
            <a:spAutoFit/>
          </a:bodyPr>
          <a:lstStyle/>
          <a:p>
            <a:r>
              <a:rPr lang="en-US" sz="2200" dirty="0">
                <a:solidFill>
                  <a:schemeClr val="bg2">
                    <a:lumMod val="2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	</a:t>
            </a:r>
            <a:endParaRPr lang="tr-TR" sz="2200" dirty="0">
              <a:solidFill>
                <a:schemeClr val="bg2">
                  <a:lumMod val="2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4" name="Rectangle 3">
            <a:extLst>
              <a:ext uri="{FF2B5EF4-FFF2-40B4-BE49-F238E27FC236}">
                <a16:creationId xmlns:a16="http://schemas.microsoft.com/office/drawing/2014/main" id="{1E74274C-AC69-3AF0-6413-11329B49097F}"/>
              </a:ext>
            </a:extLst>
          </p:cNvPr>
          <p:cNvSpPr/>
          <p:nvPr/>
        </p:nvSpPr>
        <p:spPr>
          <a:xfrm>
            <a:off x="721658" y="3136138"/>
            <a:ext cx="10191750" cy="3724096"/>
          </a:xfrm>
          <a:prstGeom prst="rect">
            <a:avLst/>
          </a:prstGeom>
        </p:spPr>
        <p:txBody>
          <a:bodyPr wrap="square">
            <a:spAutoFit/>
          </a:bodyPr>
          <a:lstStyle/>
          <a:p>
            <a:pPr marL="342900" indent="-342900">
              <a:buFont typeface="Arial" panose="020B0604020202020204" pitchFamily="34" charset="0"/>
              <a:buChar char="•"/>
            </a:pPr>
            <a:r>
              <a:rPr lang="en-US" sz="2400" dirty="0">
                <a:solidFill>
                  <a:schemeClr val="bg2">
                    <a:lumMod val="10000"/>
                  </a:schemeClr>
                </a:solidFill>
                <a:latin typeface="Open Sans" panose="020B0606030504020204" pitchFamily="34" charset="0"/>
              </a:rPr>
              <a:t>For almost a decade the General Assembly struggled to implement this change, until the passage of the Freeze Act of 1979. This established the parameters of how counties were to proceed.</a:t>
            </a:r>
          </a:p>
          <a:p>
            <a:pPr marL="342900" indent="-342900">
              <a:buFont typeface="Arial" panose="020B0604020202020204" pitchFamily="34" charset="0"/>
              <a:buChar char="•"/>
            </a:pPr>
            <a:endParaRPr lang="en-US" sz="2400" dirty="0">
              <a:solidFill>
                <a:schemeClr val="bg2">
                  <a:lumMod val="10000"/>
                </a:schemeClr>
              </a:solidFill>
              <a:latin typeface="Open Sans" panose="020B0606030504020204" pitchFamily="34" charset="0"/>
            </a:endParaRPr>
          </a:p>
          <a:p>
            <a:pPr marL="342900" indent="-342900">
              <a:buFont typeface="Arial" panose="020B0604020202020204" pitchFamily="34" charset="0"/>
              <a:buChar char="•"/>
            </a:pPr>
            <a:r>
              <a:rPr lang="en-US" sz="2400" dirty="0">
                <a:solidFill>
                  <a:schemeClr val="bg2">
                    <a:lumMod val="10000"/>
                  </a:schemeClr>
                </a:solidFill>
                <a:latin typeface="Open Sans" panose="020B0606030504020204" pitchFamily="34" charset="0"/>
              </a:rPr>
              <a:t> How a property was treated, real or personal, at the passage of this law was the basis for how it would be valued moving forward.</a:t>
            </a:r>
          </a:p>
          <a:p>
            <a:endParaRPr lang="en-US" sz="2400" dirty="0">
              <a:solidFill>
                <a:schemeClr val="bg2">
                  <a:lumMod val="10000"/>
                </a:schemeClr>
              </a:solidFill>
              <a:latin typeface="Open Sans" panose="020B0606030504020204" pitchFamily="34" charset="0"/>
            </a:endParaRPr>
          </a:p>
          <a:p>
            <a:endParaRPr lang="en-US" sz="2400" dirty="0">
              <a:solidFill>
                <a:schemeClr val="bg2">
                  <a:lumMod val="10000"/>
                </a:schemeClr>
              </a:solidFill>
              <a:latin typeface="Open Sans" panose="020B0606030504020204" pitchFamily="34" charset="0"/>
            </a:endParaRPr>
          </a:p>
          <a:p>
            <a:endParaRPr lang="en-US" sz="2200" dirty="0">
              <a:solidFill>
                <a:schemeClr val="bg2">
                  <a:lumMod val="10000"/>
                </a:schemeClr>
              </a:solidFill>
              <a:latin typeface="Open Sans" panose="020B0606030504020204" pitchFamily="34" charset="0"/>
            </a:endParaRPr>
          </a:p>
          <a:p>
            <a:endParaRPr lang="tr-TR" sz="22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112988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accel="40000" decel="4000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State 2026 Template (1)">
  <a:themeElements>
    <a:clrScheme name="ARURA THEME COLOR 1 LIGHT">
      <a:dk1>
        <a:srgbClr val="3F3F3F"/>
      </a:dk1>
      <a:lt1>
        <a:sysClr val="window" lastClr="FFFFFF"/>
      </a:lt1>
      <a:dk2>
        <a:srgbClr val="313C41"/>
      </a:dk2>
      <a:lt2>
        <a:srgbClr val="FFFFFF"/>
      </a:lt2>
      <a:accent1>
        <a:srgbClr val="2980B9"/>
      </a:accent1>
      <a:accent2>
        <a:srgbClr val="41B176"/>
      </a:accent2>
      <a:accent3>
        <a:srgbClr val="9BBB59"/>
      </a:accent3>
      <a:accent4>
        <a:srgbClr val="F39C12"/>
      </a:accent4>
      <a:accent5>
        <a:srgbClr val="C0392B"/>
      </a:accent5>
      <a:accent6>
        <a:srgbClr val="954F72"/>
      </a:accent6>
      <a:hlink>
        <a:srgbClr val="0563C1"/>
      </a:hlink>
      <a:folHlink>
        <a:srgbClr val="954F72"/>
      </a:folHlink>
    </a:clrScheme>
    <a:fontScheme name="FESSIONA">
      <a:majorFont>
        <a:latin typeface="Ubuntu"/>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tate 2026 Template (1)  -  Compatibility Mode" id="{078551AB-28DD-450C-B9F3-00C45D921A00}" vid="{FB6DFCA6-A49D-4DA7-A5AC-6E586F37A7D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F78B309DE8E044AFB61734FC4B5D1D" ma:contentTypeVersion="18" ma:contentTypeDescription="Create a new document." ma:contentTypeScope="" ma:versionID="50be01483d053ab55a6ab20ccf835103">
  <xsd:schema xmlns:xsd="http://www.w3.org/2001/XMLSchema" xmlns:xs="http://www.w3.org/2001/XMLSchema" xmlns:p="http://schemas.microsoft.com/office/2006/metadata/properties" xmlns:ns2="0372413e-dadc-42f5-a678-5f48deb7922d" xmlns:ns3="73babbb5-1489-4229-9daa-440460e60103" targetNamespace="http://schemas.microsoft.com/office/2006/metadata/properties" ma:root="true" ma:fieldsID="7c243038faba260c482353ddc44aa89b" ns2:_="" ns3:_="">
    <xsd:import namespace="0372413e-dadc-42f5-a678-5f48deb7922d"/>
    <xsd:import namespace="73babbb5-1489-4229-9daa-440460e6010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72413e-dadc-42f5-a678-5f48deb792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2e94fc8-ef67-43f7-b220-bc2674b03cc6"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3babbb5-1489-4229-9daa-440460e6010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d42edf8c-9b7b-4985-9ed3-53b6c5bdcfcb}" ma:internalName="TaxCatchAll" ma:showField="CatchAllData" ma:web="73babbb5-1489-4229-9daa-440460e6010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41DA7F-DB2D-4624-ADA4-05E4620636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72413e-dadc-42f5-a678-5f48deb7922d"/>
    <ds:schemaRef ds:uri="73babbb5-1489-4229-9daa-440460e601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90E8B0-0147-4115-83CE-214C50FB7E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State 2026 Template (1)</Template>
  <TotalTime>8542</TotalTime>
  <Words>1475</Words>
  <Application>Microsoft Office PowerPoint</Application>
  <PresentationFormat>Widescreen</PresentationFormat>
  <Paragraphs>156</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Roboto</vt:lpstr>
      <vt:lpstr>Arial</vt:lpstr>
      <vt:lpstr>Ubuntu</vt:lpstr>
      <vt:lpstr>Aptos</vt:lpstr>
      <vt:lpstr>State 2026 Template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Andrian Kurniawan</dc:creator>
  <cp:lastModifiedBy>Jorczak, Timothy</cp:lastModifiedBy>
  <cp:revision>133</cp:revision>
  <dcterms:created xsi:type="dcterms:W3CDTF">2019-05-10T14:41:08Z</dcterms:created>
  <dcterms:modified xsi:type="dcterms:W3CDTF">2026-03-04T16:55:12Z</dcterms:modified>
</cp:coreProperties>
</file>