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40"/>
  </p:notesMasterIdLst>
  <p:sldIdLst>
    <p:sldId id="256" r:id="rId4"/>
    <p:sldId id="277" r:id="rId5"/>
    <p:sldId id="270" r:id="rId6"/>
    <p:sldId id="271" r:id="rId7"/>
    <p:sldId id="295" r:id="rId8"/>
    <p:sldId id="296" r:id="rId9"/>
    <p:sldId id="298" r:id="rId10"/>
    <p:sldId id="299" r:id="rId11"/>
    <p:sldId id="300" r:id="rId12"/>
    <p:sldId id="266" r:id="rId13"/>
    <p:sldId id="301" r:id="rId14"/>
    <p:sldId id="278" r:id="rId15"/>
    <p:sldId id="302" r:id="rId16"/>
    <p:sldId id="304" r:id="rId17"/>
    <p:sldId id="305" r:id="rId18"/>
    <p:sldId id="279" r:id="rId19"/>
    <p:sldId id="276" r:id="rId20"/>
    <p:sldId id="306" r:id="rId21"/>
    <p:sldId id="307" r:id="rId22"/>
    <p:sldId id="280" r:id="rId23"/>
    <p:sldId id="308" r:id="rId24"/>
    <p:sldId id="309" r:id="rId25"/>
    <p:sldId id="310" r:id="rId26"/>
    <p:sldId id="311" r:id="rId27"/>
    <p:sldId id="312" r:id="rId28"/>
    <p:sldId id="313" r:id="rId29"/>
    <p:sldId id="281" r:id="rId30"/>
    <p:sldId id="314" r:id="rId31"/>
    <p:sldId id="315" r:id="rId32"/>
    <p:sldId id="316" r:id="rId33"/>
    <p:sldId id="317" r:id="rId34"/>
    <p:sldId id="282" r:id="rId35"/>
    <p:sldId id="318" r:id="rId36"/>
    <p:sldId id="319" r:id="rId37"/>
    <p:sldId id="320" r:id="rId38"/>
    <p:sldId id="321" r:id="rId3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Roboto" panose="02000000000000000000" pitchFamily="2" charset="0"/>
        <a:ea typeface="+mn-ea"/>
        <a:cs typeface="+mn-cs"/>
      </a:defRPr>
    </a:lvl1pPr>
    <a:lvl2pPr marL="457200" algn="l" rtl="0" eaLnBrk="0" fontAlgn="base" hangingPunct="0">
      <a:spcBef>
        <a:spcPct val="0"/>
      </a:spcBef>
      <a:spcAft>
        <a:spcPct val="0"/>
      </a:spcAft>
      <a:defRPr kern="1200">
        <a:solidFill>
          <a:schemeClr val="tx1"/>
        </a:solidFill>
        <a:latin typeface="Roboto" panose="02000000000000000000" pitchFamily="2" charset="0"/>
        <a:ea typeface="+mn-ea"/>
        <a:cs typeface="+mn-cs"/>
      </a:defRPr>
    </a:lvl2pPr>
    <a:lvl3pPr marL="914400" algn="l" rtl="0" eaLnBrk="0" fontAlgn="base" hangingPunct="0">
      <a:spcBef>
        <a:spcPct val="0"/>
      </a:spcBef>
      <a:spcAft>
        <a:spcPct val="0"/>
      </a:spcAft>
      <a:defRPr kern="1200">
        <a:solidFill>
          <a:schemeClr val="tx1"/>
        </a:solidFill>
        <a:latin typeface="Roboto" panose="02000000000000000000" pitchFamily="2" charset="0"/>
        <a:ea typeface="+mn-ea"/>
        <a:cs typeface="+mn-cs"/>
      </a:defRPr>
    </a:lvl3pPr>
    <a:lvl4pPr marL="1371600" algn="l" rtl="0" eaLnBrk="0" fontAlgn="base" hangingPunct="0">
      <a:spcBef>
        <a:spcPct val="0"/>
      </a:spcBef>
      <a:spcAft>
        <a:spcPct val="0"/>
      </a:spcAft>
      <a:defRPr kern="1200">
        <a:solidFill>
          <a:schemeClr val="tx1"/>
        </a:solidFill>
        <a:latin typeface="Roboto" panose="02000000000000000000" pitchFamily="2" charset="0"/>
        <a:ea typeface="+mn-ea"/>
        <a:cs typeface="+mn-cs"/>
      </a:defRPr>
    </a:lvl4pPr>
    <a:lvl5pPr marL="1828800" algn="l" rtl="0" eaLnBrk="0" fontAlgn="base" hangingPunct="0">
      <a:spcBef>
        <a:spcPct val="0"/>
      </a:spcBef>
      <a:spcAft>
        <a:spcPct val="0"/>
      </a:spcAft>
      <a:defRPr kern="1200">
        <a:solidFill>
          <a:schemeClr val="tx1"/>
        </a:solidFill>
        <a:latin typeface="Roboto" panose="02000000000000000000" pitchFamily="2" charset="0"/>
        <a:ea typeface="+mn-ea"/>
        <a:cs typeface="+mn-cs"/>
      </a:defRPr>
    </a:lvl5pPr>
    <a:lvl6pPr marL="2286000" algn="l" defTabSz="914400" rtl="0" eaLnBrk="1" latinLnBrk="0" hangingPunct="1">
      <a:defRPr kern="1200">
        <a:solidFill>
          <a:schemeClr val="tx1"/>
        </a:solidFill>
        <a:latin typeface="Roboto" panose="02000000000000000000" pitchFamily="2" charset="0"/>
        <a:ea typeface="+mn-ea"/>
        <a:cs typeface="+mn-cs"/>
      </a:defRPr>
    </a:lvl6pPr>
    <a:lvl7pPr marL="2743200" algn="l" defTabSz="914400" rtl="0" eaLnBrk="1" latinLnBrk="0" hangingPunct="1">
      <a:defRPr kern="1200">
        <a:solidFill>
          <a:schemeClr val="tx1"/>
        </a:solidFill>
        <a:latin typeface="Roboto" panose="02000000000000000000" pitchFamily="2" charset="0"/>
        <a:ea typeface="+mn-ea"/>
        <a:cs typeface="+mn-cs"/>
      </a:defRPr>
    </a:lvl7pPr>
    <a:lvl8pPr marL="3200400" algn="l" defTabSz="914400" rtl="0" eaLnBrk="1" latinLnBrk="0" hangingPunct="1">
      <a:defRPr kern="1200">
        <a:solidFill>
          <a:schemeClr val="tx1"/>
        </a:solidFill>
        <a:latin typeface="Roboto" panose="02000000000000000000" pitchFamily="2" charset="0"/>
        <a:ea typeface="+mn-ea"/>
        <a:cs typeface="+mn-cs"/>
      </a:defRPr>
    </a:lvl8pPr>
    <a:lvl9pPr marL="3657600" algn="l" defTabSz="914400" rtl="0" eaLnBrk="1" latinLnBrk="0" hangingPunct="1">
      <a:defRPr kern="1200">
        <a:solidFill>
          <a:schemeClr val="tx1"/>
        </a:solidFill>
        <a:latin typeface="Roboto" panose="02000000000000000000"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371">
          <p15:clr>
            <a:srgbClr val="A4A3A4"/>
          </p15:clr>
        </p15:guide>
        <p15:guide id="4" orient="horz" pos="323">
          <p15:clr>
            <a:srgbClr val="A4A3A4"/>
          </p15:clr>
        </p15:guide>
        <p15:guide id="5" pos="7311">
          <p15:clr>
            <a:srgbClr val="A4A3A4"/>
          </p15:clr>
        </p15:guide>
        <p15:guide id="6" orient="horz" pos="399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8028"/>
    <a:srgbClr val="3478A2"/>
    <a:srgbClr val="41B176"/>
    <a:srgbClr val="9BBB59"/>
    <a:srgbClr val="006FA8"/>
    <a:srgbClr val="2980B9"/>
    <a:srgbClr val="398A68"/>
    <a:srgbClr val="6CA234"/>
    <a:srgbClr val="007DB8"/>
    <a:srgbClr val="89C3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73" autoAdjust="0"/>
  </p:normalViewPr>
  <p:slideViewPr>
    <p:cSldViewPr snapToGrid="0">
      <p:cViewPr varScale="1">
        <p:scale>
          <a:sx n="104" d="100"/>
          <a:sy n="104" d="100"/>
        </p:scale>
        <p:origin x="132" y="120"/>
      </p:cViewPr>
      <p:guideLst>
        <p:guide orient="horz" pos="2160"/>
        <p:guide pos="3840"/>
        <p:guide pos="371"/>
        <p:guide orient="horz" pos="323"/>
        <p:guide pos="7311"/>
        <p:guide orient="horz" pos="399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ner, Shaun" userId="1f867ea6-082e-4669-a94d-f65d86a3e69a" providerId="ADAL" clId="{3D885A9E-6D73-48D8-8CF9-8C8DBC582F02}"/>
    <pc:docChg chg="modSld">
      <pc:chgData name="Harner, Shaun" userId="1f867ea6-082e-4669-a94d-f65d86a3e69a" providerId="ADAL" clId="{3D885A9E-6D73-48D8-8CF9-8C8DBC582F02}" dt="2026-03-04T17:27:48.835" v="126" actId="6549"/>
      <pc:docMkLst>
        <pc:docMk/>
      </pc:docMkLst>
      <pc:sldChg chg="modSp">
        <pc:chgData name="Harner, Shaun" userId="1f867ea6-082e-4669-a94d-f65d86a3e69a" providerId="ADAL" clId="{3D885A9E-6D73-48D8-8CF9-8C8DBC582F02}" dt="2026-03-04T17:24:56.347" v="31" actId="20577"/>
        <pc:sldMkLst>
          <pc:docMk/>
          <pc:sldMk cId="0" sldId="266"/>
        </pc:sldMkLst>
        <pc:spChg chg="mod">
          <ac:chgData name="Harner, Shaun" userId="1f867ea6-082e-4669-a94d-f65d86a3e69a" providerId="ADAL" clId="{3D885A9E-6D73-48D8-8CF9-8C8DBC582F02}" dt="2026-03-04T17:24:37.196" v="17" actId="20577"/>
          <ac:spMkLst>
            <pc:docMk/>
            <pc:sldMk cId="0" sldId="266"/>
            <ac:spMk id="3" creationId="{8FE741D5-642F-5DC1-ADF0-CBD93A1EA17A}"/>
          </ac:spMkLst>
        </pc:spChg>
        <pc:spChg chg="mod">
          <ac:chgData name="Harner, Shaun" userId="1f867ea6-082e-4669-a94d-f65d86a3e69a" providerId="ADAL" clId="{3D885A9E-6D73-48D8-8CF9-8C8DBC582F02}" dt="2026-03-04T17:24:33.296" v="9" actId="20577"/>
          <ac:spMkLst>
            <pc:docMk/>
            <pc:sldMk cId="0" sldId="266"/>
            <ac:spMk id="4" creationId="{FE2FC36B-1F7D-9061-B608-4110DE9869E1}"/>
          </ac:spMkLst>
        </pc:spChg>
        <pc:spChg chg="mod">
          <ac:chgData name="Harner, Shaun" userId="1f867ea6-082e-4669-a94d-f65d86a3e69a" providerId="ADAL" clId="{3D885A9E-6D73-48D8-8CF9-8C8DBC582F02}" dt="2026-03-04T17:24:49.887" v="25" actId="20577"/>
          <ac:spMkLst>
            <pc:docMk/>
            <pc:sldMk cId="0" sldId="266"/>
            <ac:spMk id="8" creationId="{3A16B7D4-9EB6-F4D5-EEEC-091AE0B89683}"/>
          </ac:spMkLst>
        </pc:spChg>
        <pc:spChg chg="mod">
          <ac:chgData name="Harner, Shaun" userId="1f867ea6-082e-4669-a94d-f65d86a3e69a" providerId="ADAL" clId="{3D885A9E-6D73-48D8-8CF9-8C8DBC582F02}" dt="2026-03-04T17:24:56.347" v="31" actId="20577"/>
          <ac:spMkLst>
            <pc:docMk/>
            <pc:sldMk cId="0" sldId="266"/>
            <ac:spMk id="24" creationId="{49F4282E-A595-A622-6C2B-BB854C9BC1EF}"/>
          </ac:spMkLst>
        </pc:spChg>
      </pc:sldChg>
      <pc:sldChg chg="modSp">
        <pc:chgData name="Harner, Shaun" userId="1f867ea6-082e-4669-a94d-f65d86a3e69a" providerId="ADAL" clId="{3D885A9E-6D73-48D8-8CF9-8C8DBC582F02}" dt="2026-03-04T17:27:48.835" v="126" actId="6549"/>
        <pc:sldMkLst>
          <pc:docMk/>
          <pc:sldMk cId="2472070274" sldId="298"/>
        </pc:sldMkLst>
        <pc:spChg chg="mod">
          <ac:chgData name="Harner, Shaun" userId="1f867ea6-082e-4669-a94d-f65d86a3e69a" providerId="ADAL" clId="{3D885A9E-6D73-48D8-8CF9-8C8DBC582F02}" dt="2026-03-04T17:27:48.835" v="126" actId="6549"/>
          <ac:spMkLst>
            <pc:docMk/>
            <pc:sldMk cId="2472070274" sldId="298"/>
            <ac:spMk id="10" creationId="{33DD58C6-743E-68D7-C7F8-CCB4066977D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BECE26-8E94-4D48-8504-A5580A8496DA}" type="datetimeFigureOut">
              <a:rPr lang="en-US" smtClean="0"/>
              <a:t>3/4/2026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F6DE52-8B5A-4138-AB07-8745B2D8D9EC}" type="slidenum">
              <a:rPr lang="en-US" smtClean="0"/>
              <a:t>‹#›</a:t>
            </a:fld>
            <a:endParaRPr lang="en-US" dirty="0"/>
          </a:p>
        </p:txBody>
      </p:sp>
    </p:spTree>
    <p:extLst>
      <p:ext uri="{BB962C8B-B14F-4D97-AF65-F5344CB8AC3E}">
        <p14:creationId xmlns:p14="http://schemas.microsoft.com/office/powerpoint/2010/main" val="3526772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6DE52-8B5A-4138-AB07-8745B2D8D9EC}" type="slidenum">
              <a:rPr lang="en-US" smtClean="0"/>
              <a:t>7</a:t>
            </a:fld>
            <a:endParaRPr lang="en-US" dirty="0"/>
          </a:p>
        </p:txBody>
      </p:sp>
    </p:spTree>
    <p:extLst>
      <p:ext uri="{BB962C8B-B14F-4D97-AF65-F5344CB8AC3E}">
        <p14:creationId xmlns:p14="http://schemas.microsoft.com/office/powerpoint/2010/main" val="1603130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6DE52-8B5A-4138-AB07-8745B2D8D9EC}" type="slidenum">
              <a:rPr lang="en-US" smtClean="0"/>
              <a:t>10</a:t>
            </a:fld>
            <a:endParaRPr lang="en-US" dirty="0"/>
          </a:p>
        </p:txBody>
      </p:sp>
    </p:spTree>
    <p:extLst>
      <p:ext uri="{BB962C8B-B14F-4D97-AF65-F5344CB8AC3E}">
        <p14:creationId xmlns:p14="http://schemas.microsoft.com/office/powerpoint/2010/main" val="1823483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733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615497"/>
            <a:ext cx="12192000" cy="3042231"/>
          </a:xfrm>
          <a:custGeom>
            <a:avLst/>
            <a:gdLst>
              <a:gd name="connsiteX0" fmla="*/ 0 w 12192000"/>
              <a:gd name="connsiteY0" fmla="*/ 0 h 3042231"/>
              <a:gd name="connsiteX1" fmla="*/ 12192000 w 12192000"/>
              <a:gd name="connsiteY1" fmla="*/ 0 h 3042231"/>
              <a:gd name="connsiteX2" fmla="*/ 12192000 w 12192000"/>
              <a:gd name="connsiteY2" fmla="*/ 3042231 h 3042231"/>
              <a:gd name="connsiteX3" fmla="*/ 0 w 12192000"/>
              <a:gd name="connsiteY3" fmla="*/ 3042231 h 3042231"/>
            </a:gdLst>
            <a:ahLst/>
            <a:cxnLst>
              <a:cxn ang="0">
                <a:pos x="connsiteX0" y="connsiteY0"/>
              </a:cxn>
              <a:cxn ang="0">
                <a:pos x="connsiteX1" y="connsiteY1"/>
              </a:cxn>
              <a:cxn ang="0">
                <a:pos x="connsiteX2" y="connsiteY2"/>
              </a:cxn>
              <a:cxn ang="0">
                <a:pos x="connsiteX3" y="connsiteY3"/>
              </a:cxn>
            </a:cxnLst>
            <a:rect l="l" t="t" r="r" b="b"/>
            <a:pathLst>
              <a:path w="12192000" h="3042231">
                <a:moveTo>
                  <a:pt x="0" y="0"/>
                </a:moveTo>
                <a:lnTo>
                  <a:pt x="12192000" y="0"/>
                </a:lnTo>
                <a:lnTo>
                  <a:pt x="12192000" y="3042231"/>
                </a:lnTo>
                <a:lnTo>
                  <a:pt x="0" y="3042231"/>
                </a:ln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
        <p:nvSpPr>
          <p:cNvPr id="13" name="Picture Placeholder 12"/>
          <p:cNvSpPr>
            <a:spLocks noGrp="1"/>
          </p:cNvSpPr>
          <p:nvPr>
            <p:ph type="pic" sz="quarter" idx="13"/>
          </p:nvPr>
        </p:nvSpPr>
        <p:spPr>
          <a:xfrm>
            <a:off x="7996217" y="3794599"/>
            <a:ext cx="1200151" cy="1200150"/>
          </a:xfrm>
          <a:custGeom>
            <a:avLst/>
            <a:gdLst>
              <a:gd name="connsiteX0" fmla="*/ 76210 w 1200150"/>
              <a:gd name="connsiteY0" fmla="*/ 0 h 1200150"/>
              <a:gd name="connsiteX1" fmla="*/ 1123940 w 1200150"/>
              <a:gd name="connsiteY1" fmla="*/ 0 h 1200150"/>
              <a:gd name="connsiteX2" fmla="*/ 1200150 w 1200150"/>
              <a:gd name="connsiteY2" fmla="*/ 76210 h 1200150"/>
              <a:gd name="connsiteX3" fmla="*/ 1200150 w 1200150"/>
              <a:gd name="connsiteY3" fmla="*/ 1123940 h 1200150"/>
              <a:gd name="connsiteX4" fmla="*/ 1123940 w 1200150"/>
              <a:gd name="connsiteY4" fmla="*/ 1200150 h 1200150"/>
              <a:gd name="connsiteX5" fmla="*/ 76210 w 1200150"/>
              <a:gd name="connsiteY5" fmla="*/ 1200150 h 1200150"/>
              <a:gd name="connsiteX6" fmla="*/ 0 w 1200150"/>
              <a:gd name="connsiteY6" fmla="*/ 1123940 h 1200150"/>
              <a:gd name="connsiteX7" fmla="*/ 0 w 1200150"/>
              <a:gd name="connsiteY7" fmla="*/ 76210 h 1200150"/>
              <a:gd name="connsiteX8" fmla="*/ 76210 w 1200150"/>
              <a:gd name="connsiteY8" fmla="*/ 0 h 1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0" h="1200150">
                <a:moveTo>
                  <a:pt x="76210" y="0"/>
                </a:moveTo>
                <a:lnTo>
                  <a:pt x="1123940" y="0"/>
                </a:lnTo>
                <a:cubicBezTo>
                  <a:pt x="1166030" y="0"/>
                  <a:pt x="1200150" y="34120"/>
                  <a:pt x="1200150" y="76210"/>
                </a:cubicBezTo>
                <a:lnTo>
                  <a:pt x="1200150" y="1123940"/>
                </a:lnTo>
                <a:cubicBezTo>
                  <a:pt x="1200150" y="1166030"/>
                  <a:pt x="1166030" y="1200150"/>
                  <a:pt x="1123940" y="1200150"/>
                </a:cubicBezTo>
                <a:lnTo>
                  <a:pt x="76210" y="1200150"/>
                </a:lnTo>
                <a:cubicBezTo>
                  <a:pt x="34120" y="1200150"/>
                  <a:pt x="0" y="1166030"/>
                  <a:pt x="0" y="1123940"/>
                </a:cubicBezTo>
                <a:lnTo>
                  <a:pt x="0" y="76210"/>
                </a:lnTo>
                <a:cubicBezTo>
                  <a:pt x="0" y="34120"/>
                  <a:pt x="34120" y="0"/>
                  <a:pt x="76210" y="0"/>
                </a:cubicBezTo>
                <a:close/>
              </a:path>
            </a:pathLst>
          </a:custGeom>
          <a:solidFill>
            <a:schemeClr val="tx2">
              <a:lumMod val="40000"/>
              <a:lumOff val="60000"/>
            </a:schemeClr>
          </a:solidFill>
        </p:spPr>
        <p:txBody>
          <a:bodyPr rtlCol="0">
            <a:noAutofit/>
          </a:bodyPr>
          <a:lstStyle>
            <a:lvl1pPr>
              <a:defRPr sz="800"/>
            </a:lvl1pPr>
          </a:lstStyle>
          <a:p>
            <a:pPr lvl="0"/>
            <a:r>
              <a:rPr lang="en-US" noProof="0" dirty="0"/>
              <a:t>Click icon to add picture</a:t>
            </a:r>
            <a:endParaRPr lang="en-ID" noProof="0" dirty="0"/>
          </a:p>
        </p:txBody>
      </p:sp>
      <p:sp>
        <p:nvSpPr>
          <p:cNvPr id="17" name="Picture Placeholder 16"/>
          <p:cNvSpPr>
            <a:spLocks noGrp="1"/>
          </p:cNvSpPr>
          <p:nvPr>
            <p:ph type="pic" sz="quarter" idx="14"/>
          </p:nvPr>
        </p:nvSpPr>
        <p:spPr>
          <a:xfrm>
            <a:off x="4491038" y="3794599"/>
            <a:ext cx="1200151" cy="1200150"/>
          </a:xfrm>
          <a:custGeom>
            <a:avLst/>
            <a:gdLst>
              <a:gd name="connsiteX0" fmla="*/ 76210 w 1200150"/>
              <a:gd name="connsiteY0" fmla="*/ 0 h 1200150"/>
              <a:gd name="connsiteX1" fmla="*/ 1123940 w 1200150"/>
              <a:gd name="connsiteY1" fmla="*/ 0 h 1200150"/>
              <a:gd name="connsiteX2" fmla="*/ 1200150 w 1200150"/>
              <a:gd name="connsiteY2" fmla="*/ 76210 h 1200150"/>
              <a:gd name="connsiteX3" fmla="*/ 1200150 w 1200150"/>
              <a:gd name="connsiteY3" fmla="*/ 1123940 h 1200150"/>
              <a:gd name="connsiteX4" fmla="*/ 1123940 w 1200150"/>
              <a:gd name="connsiteY4" fmla="*/ 1200150 h 1200150"/>
              <a:gd name="connsiteX5" fmla="*/ 76210 w 1200150"/>
              <a:gd name="connsiteY5" fmla="*/ 1200150 h 1200150"/>
              <a:gd name="connsiteX6" fmla="*/ 0 w 1200150"/>
              <a:gd name="connsiteY6" fmla="*/ 1123940 h 1200150"/>
              <a:gd name="connsiteX7" fmla="*/ 0 w 1200150"/>
              <a:gd name="connsiteY7" fmla="*/ 76210 h 1200150"/>
              <a:gd name="connsiteX8" fmla="*/ 76210 w 1200150"/>
              <a:gd name="connsiteY8" fmla="*/ 0 h 1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0" h="1200150">
                <a:moveTo>
                  <a:pt x="76210" y="0"/>
                </a:moveTo>
                <a:lnTo>
                  <a:pt x="1123940" y="0"/>
                </a:lnTo>
                <a:cubicBezTo>
                  <a:pt x="1166030" y="0"/>
                  <a:pt x="1200150" y="34120"/>
                  <a:pt x="1200150" y="76210"/>
                </a:cubicBezTo>
                <a:lnTo>
                  <a:pt x="1200150" y="1123940"/>
                </a:lnTo>
                <a:cubicBezTo>
                  <a:pt x="1200150" y="1166030"/>
                  <a:pt x="1166030" y="1200150"/>
                  <a:pt x="1123940" y="1200150"/>
                </a:cubicBezTo>
                <a:lnTo>
                  <a:pt x="76210" y="1200150"/>
                </a:lnTo>
                <a:cubicBezTo>
                  <a:pt x="34120" y="1200150"/>
                  <a:pt x="0" y="1166030"/>
                  <a:pt x="0" y="1123940"/>
                </a:cubicBezTo>
                <a:lnTo>
                  <a:pt x="0" y="76210"/>
                </a:lnTo>
                <a:cubicBezTo>
                  <a:pt x="0" y="34120"/>
                  <a:pt x="34120" y="0"/>
                  <a:pt x="76210" y="0"/>
                </a:cubicBezTo>
                <a:close/>
              </a:path>
            </a:pathLst>
          </a:custGeom>
          <a:solidFill>
            <a:schemeClr val="tx2">
              <a:lumMod val="40000"/>
              <a:lumOff val="60000"/>
            </a:schemeClr>
          </a:solidFill>
        </p:spPr>
        <p:txBody>
          <a:bodyPr rtlCol="0">
            <a:noAutofit/>
          </a:bodyPr>
          <a:lstStyle>
            <a:lvl1pPr>
              <a:defRPr sz="800"/>
            </a:lvl1pPr>
          </a:lstStyle>
          <a:p>
            <a:pPr lvl="0"/>
            <a:r>
              <a:rPr lang="en-US" noProof="0" dirty="0"/>
              <a:t>Click icon to add picture</a:t>
            </a:r>
            <a:endParaRPr lang="en-ID" noProof="0" dirty="0"/>
          </a:p>
        </p:txBody>
      </p:sp>
      <p:sp>
        <p:nvSpPr>
          <p:cNvPr id="18" name="Picture Placeholder 17"/>
          <p:cNvSpPr>
            <a:spLocks noGrp="1"/>
          </p:cNvSpPr>
          <p:nvPr>
            <p:ph type="pic" sz="quarter" idx="15"/>
          </p:nvPr>
        </p:nvSpPr>
        <p:spPr>
          <a:xfrm>
            <a:off x="985861" y="3794599"/>
            <a:ext cx="1200151" cy="1200150"/>
          </a:xfrm>
          <a:custGeom>
            <a:avLst/>
            <a:gdLst>
              <a:gd name="connsiteX0" fmla="*/ 76210 w 1200150"/>
              <a:gd name="connsiteY0" fmla="*/ 0 h 1200150"/>
              <a:gd name="connsiteX1" fmla="*/ 1123940 w 1200150"/>
              <a:gd name="connsiteY1" fmla="*/ 0 h 1200150"/>
              <a:gd name="connsiteX2" fmla="*/ 1200150 w 1200150"/>
              <a:gd name="connsiteY2" fmla="*/ 76210 h 1200150"/>
              <a:gd name="connsiteX3" fmla="*/ 1200150 w 1200150"/>
              <a:gd name="connsiteY3" fmla="*/ 1123940 h 1200150"/>
              <a:gd name="connsiteX4" fmla="*/ 1123940 w 1200150"/>
              <a:gd name="connsiteY4" fmla="*/ 1200150 h 1200150"/>
              <a:gd name="connsiteX5" fmla="*/ 76210 w 1200150"/>
              <a:gd name="connsiteY5" fmla="*/ 1200150 h 1200150"/>
              <a:gd name="connsiteX6" fmla="*/ 0 w 1200150"/>
              <a:gd name="connsiteY6" fmla="*/ 1123940 h 1200150"/>
              <a:gd name="connsiteX7" fmla="*/ 0 w 1200150"/>
              <a:gd name="connsiteY7" fmla="*/ 76210 h 1200150"/>
              <a:gd name="connsiteX8" fmla="*/ 76210 w 1200150"/>
              <a:gd name="connsiteY8" fmla="*/ 0 h 1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0" h="1200150">
                <a:moveTo>
                  <a:pt x="76210" y="0"/>
                </a:moveTo>
                <a:lnTo>
                  <a:pt x="1123940" y="0"/>
                </a:lnTo>
                <a:cubicBezTo>
                  <a:pt x="1166030" y="0"/>
                  <a:pt x="1200150" y="34120"/>
                  <a:pt x="1200150" y="76210"/>
                </a:cubicBezTo>
                <a:lnTo>
                  <a:pt x="1200150" y="1123940"/>
                </a:lnTo>
                <a:cubicBezTo>
                  <a:pt x="1200150" y="1166030"/>
                  <a:pt x="1166030" y="1200150"/>
                  <a:pt x="1123940" y="1200150"/>
                </a:cubicBezTo>
                <a:lnTo>
                  <a:pt x="76210" y="1200150"/>
                </a:lnTo>
                <a:cubicBezTo>
                  <a:pt x="34120" y="1200150"/>
                  <a:pt x="0" y="1166030"/>
                  <a:pt x="0" y="1123940"/>
                </a:cubicBezTo>
                <a:lnTo>
                  <a:pt x="0" y="76210"/>
                </a:lnTo>
                <a:cubicBezTo>
                  <a:pt x="0" y="34120"/>
                  <a:pt x="34120" y="0"/>
                  <a:pt x="76210" y="0"/>
                </a:cubicBezTo>
                <a:close/>
              </a:path>
            </a:pathLst>
          </a:custGeom>
          <a:solidFill>
            <a:schemeClr val="tx2">
              <a:lumMod val="40000"/>
              <a:lumOff val="60000"/>
            </a:schemeClr>
          </a:solidFill>
        </p:spPr>
        <p:txBody>
          <a:bodyPr rtlCol="0">
            <a:noAutofit/>
          </a:bodyPr>
          <a:lstStyle>
            <a:lvl1pPr>
              <a:defRPr sz="800"/>
            </a:lvl1pPr>
          </a:lstStyle>
          <a:p>
            <a:pPr lvl="0"/>
            <a:r>
              <a:rPr lang="en-US" noProof="0" dirty="0"/>
              <a:t>Click icon to add picture</a:t>
            </a:r>
            <a:endParaRPr lang="en-ID" noProof="0" dirty="0"/>
          </a:p>
        </p:txBody>
      </p:sp>
      <p:sp>
        <p:nvSpPr>
          <p:cNvPr id="6" name="Text Placeholder 5"/>
          <p:cNvSpPr>
            <a:spLocks noGrp="1"/>
          </p:cNvSpPr>
          <p:nvPr>
            <p:ph type="body" sz="quarter" idx="16"/>
          </p:nvPr>
        </p:nvSpPr>
        <p:spPr>
          <a:xfrm>
            <a:off x="3227110" y="367092"/>
            <a:ext cx="5737783" cy="841375"/>
          </a:xfrm>
        </p:spPr>
        <p:txBody>
          <a:bodyPr anchor="ctr">
            <a:normAutofit/>
          </a:bodyPr>
          <a:lstStyle>
            <a:lvl1pPr marL="0" indent="0" algn="ctr">
              <a:lnSpc>
                <a:spcPct val="100000"/>
              </a:lnSpc>
              <a:buNone/>
              <a:defRPr sz="4800" b="1">
                <a:solidFill>
                  <a:schemeClr val="tx1"/>
                </a:solidFill>
              </a:defRPr>
            </a:lvl1pPr>
          </a:lstStyle>
          <a:p>
            <a:pPr lvl="0"/>
            <a:r>
              <a:rPr lang="en-US"/>
              <a:t>Click to edit Master text styles</a:t>
            </a:r>
          </a:p>
        </p:txBody>
      </p:sp>
      <p:sp>
        <p:nvSpPr>
          <p:cNvPr id="7" name="Text Placeholder 8"/>
          <p:cNvSpPr>
            <a:spLocks noGrp="1"/>
          </p:cNvSpPr>
          <p:nvPr>
            <p:ph type="body" sz="quarter" idx="17"/>
          </p:nvPr>
        </p:nvSpPr>
        <p:spPr>
          <a:xfrm>
            <a:off x="4548189" y="1208465"/>
            <a:ext cx="3095625" cy="273050"/>
          </a:xfrm>
        </p:spPr>
        <p:txBody>
          <a:bodyPr anchor="ctr">
            <a:normAutofit/>
          </a:bodyPr>
          <a:lstStyle>
            <a:lvl1pPr marL="0" indent="0" algn="ctr">
              <a:lnSpc>
                <a:spcPct val="100000"/>
              </a:lnSpc>
              <a:buNone/>
              <a:defRPr sz="1100">
                <a:solidFill>
                  <a:schemeClr val="tx2">
                    <a:lumMod val="20000"/>
                    <a:lumOff val="80000"/>
                  </a:schemeClr>
                </a:solidFill>
              </a:defRPr>
            </a:lvl1pPr>
          </a:lstStyle>
          <a:p>
            <a:pPr lvl="0"/>
            <a:r>
              <a:rPr lang="en-US"/>
              <a:t>Click to edit Master text styles</a:t>
            </a:r>
          </a:p>
        </p:txBody>
      </p:sp>
    </p:spTree>
    <p:extLst>
      <p:ext uri="{BB962C8B-B14F-4D97-AF65-F5344CB8AC3E}">
        <p14:creationId xmlns:p14="http://schemas.microsoft.com/office/powerpoint/2010/main" val="518116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2" y="2867026"/>
            <a:ext cx="12191999" cy="3990973"/>
          </a:xfrm>
          <a:solidFill>
            <a:schemeClr val="bg2">
              <a:lumMod val="85000"/>
            </a:schemeClr>
          </a:solidFill>
        </p:spPr>
        <p:txBody>
          <a:bodyPr rtlCol="0">
            <a:normAutofit/>
          </a:bodyPr>
          <a:lstStyle>
            <a:lvl1pPr>
              <a:defRPr sz="800"/>
            </a:lvl1pPr>
          </a:lstStyle>
          <a:p>
            <a:pPr lvl="0"/>
            <a:r>
              <a:rPr lang="en-US" noProof="0" dirty="0"/>
              <a:t>Click icon to add picture</a:t>
            </a:r>
            <a:endParaRPr lang="en-ID" noProof="0" dirty="0"/>
          </a:p>
        </p:txBody>
      </p:sp>
      <p:sp>
        <p:nvSpPr>
          <p:cNvPr id="9" name="Picture Placeholder 8"/>
          <p:cNvSpPr>
            <a:spLocks noGrp="1"/>
          </p:cNvSpPr>
          <p:nvPr>
            <p:ph type="pic" sz="quarter" idx="10"/>
          </p:nvPr>
        </p:nvSpPr>
        <p:spPr>
          <a:xfrm>
            <a:off x="1227473" y="1819276"/>
            <a:ext cx="4256475" cy="3390900"/>
          </a:xfrm>
          <a:custGeom>
            <a:avLst/>
            <a:gdLst>
              <a:gd name="connsiteX0" fmla="*/ 92639 w 4256474"/>
              <a:gd name="connsiteY0" fmla="*/ 0 h 3390900"/>
              <a:gd name="connsiteX1" fmla="*/ 4163835 w 4256474"/>
              <a:gd name="connsiteY1" fmla="*/ 0 h 3390900"/>
              <a:gd name="connsiteX2" fmla="*/ 4256474 w 4256474"/>
              <a:gd name="connsiteY2" fmla="*/ 92639 h 3390900"/>
              <a:gd name="connsiteX3" fmla="*/ 4256474 w 4256474"/>
              <a:gd name="connsiteY3" fmla="*/ 3298261 h 3390900"/>
              <a:gd name="connsiteX4" fmla="*/ 4163835 w 4256474"/>
              <a:gd name="connsiteY4" fmla="*/ 3390900 h 3390900"/>
              <a:gd name="connsiteX5" fmla="*/ 92639 w 4256474"/>
              <a:gd name="connsiteY5" fmla="*/ 3390900 h 3390900"/>
              <a:gd name="connsiteX6" fmla="*/ 0 w 4256474"/>
              <a:gd name="connsiteY6" fmla="*/ 3298261 h 3390900"/>
              <a:gd name="connsiteX7" fmla="*/ 0 w 4256474"/>
              <a:gd name="connsiteY7" fmla="*/ 92639 h 3390900"/>
              <a:gd name="connsiteX8" fmla="*/ 92639 w 4256474"/>
              <a:gd name="connsiteY8" fmla="*/ 0 h 33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6474" h="3390900">
                <a:moveTo>
                  <a:pt x="92639" y="0"/>
                </a:moveTo>
                <a:lnTo>
                  <a:pt x="4163835" y="0"/>
                </a:lnTo>
                <a:cubicBezTo>
                  <a:pt x="4214998" y="0"/>
                  <a:pt x="4256474" y="41476"/>
                  <a:pt x="4256474" y="92639"/>
                </a:cubicBezTo>
                <a:lnTo>
                  <a:pt x="4256474" y="3298261"/>
                </a:lnTo>
                <a:cubicBezTo>
                  <a:pt x="4256474" y="3349424"/>
                  <a:pt x="4214998" y="3390900"/>
                  <a:pt x="4163835" y="3390900"/>
                </a:cubicBezTo>
                <a:lnTo>
                  <a:pt x="92639" y="3390900"/>
                </a:lnTo>
                <a:cubicBezTo>
                  <a:pt x="41476" y="3390900"/>
                  <a:pt x="0" y="3349424"/>
                  <a:pt x="0" y="3298261"/>
                </a:cubicBezTo>
                <a:lnTo>
                  <a:pt x="0" y="92639"/>
                </a:lnTo>
                <a:cubicBezTo>
                  <a:pt x="0" y="41476"/>
                  <a:pt x="41476" y="0"/>
                  <a:pt x="92639" y="0"/>
                </a:cubicBez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
        <p:nvSpPr>
          <p:cNvPr id="8" name="Picture Placeholder 7"/>
          <p:cNvSpPr>
            <a:spLocks noGrp="1"/>
          </p:cNvSpPr>
          <p:nvPr>
            <p:ph type="pic" sz="quarter" idx="11"/>
          </p:nvPr>
        </p:nvSpPr>
        <p:spPr>
          <a:xfrm>
            <a:off x="6708055" y="1819276"/>
            <a:ext cx="4256475" cy="3390900"/>
          </a:xfrm>
          <a:custGeom>
            <a:avLst/>
            <a:gdLst>
              <a:gd name="connsiteX0" fmla="*/ 92639 w 4256474"/>
              <a:gd name="connsiteY0" fmla="*/ 0 h 3390900"/>
              <a:gd name="connsiteX1" fmla="*/ 4163835 w 4256474"/>
              <a:gd name="connsiteY1" fmla="*/ 0 h 3390900"/>
              <a:gd name="connsiteX2" fmla="*/ 4256474 w 4256474"/>
              <a:gd name="connsiteY2" fmla="*/ 92639 h 3390900"/>
              <a:gd name="connsiteX3" fmla="*/ 4256474 w 4256474"/>
              <a:gd name="connsiteY3" fmla="*/ 3298261 h 3390900"/>
              <a:gd name="connsiteX4" fmla="*/ 4163835 w 4256474"/>
              <a:gd name="connsiteY4" fmla="*/ 3390900 h 3390900"/>
              <a:gd name="connsiteX5" fmla="*/ 92639 w 4256474"/>
              <a:gd name="connsiteY5" fmla="*/ 3390900 h 3390900"/>
              <a:gd name="connsiteX6" fmla="*/ 0 w 4256474"/>
              <a:gd name="connsiteY6" fmla="*/ 3298261 h 3390900"/>
              <a:gd name="connsiteX7" fmla="*/ 0 w 4256474"/>
              <a:gd name="connsiteY7" fmla="*/ 92639 h 3390900"/>
              <a:gd name="connsiteX8" fmla="*/ 92639 w 4256474"/>
              <a:gd name="connsiteY8" fmla="*/ 0 h 33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6474" h="3390900">
                <a:moveTo>
                  <a:pt x="92639" y="0"/>
                </a:moveTo>
                <a:lnTo>
                  <a:pt x="4163835" y="0"/>
                </a:lnTo>
                <a:cubicBezTo>
                  <a:pt x="4214998" y="0"/>
                  <a:pt x="4256474" y="41476"/>
                  <a:pt x="4256474" y="92639"/>
                </a:cubicBezTo>
                <a:lnTo>
                  <a:pt x="4256474" y="3298261"/>
                </a:lnTo>
                <a:cubicBezTo>
                  <a:pt x="4256474" y="3349424"/>
                  <a:pt x="4214998" y="3390900"/>
                  <a:pt x="4163835" y="3390900"/>
                </a:cubicBezTo>
                <a:lnTo>
                  <a:pt x="92639" y="3390900"/>
                </a:lnTo>
                <a:cubicBezTo>
                  <a:pt x="41476" y="3390900"/>
                  <a:pt x="0" y="3349424"/>
                  <a:pt x="0" y="3298261"/>
                </a:cubicBezTo>
                <a:lnTo>
                  <a:pt x="0" y="92639"/>
                </a:lnTo>
                <a:cubicBezTo>
                  <a:pt x="0" y="41476"/>
                  <a:pt x="41476" y="0"/>
                  <a:pt x="92639" y="0"/>
                </a:cubicBez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
        <p:nvSpPr>
          <p:cNvPr id="10" name="Text Placeholder 5"/>
          <p:cNvSpPr>
            <a:spLocks noGrp="1"/>
          </p:cNvSpPr>
          <p:nvPr>
            <p:ph type="body" sz="quarter" idx="16"/>
          </p:nvPr>
        </p:nvSpPr>
        <p:spPr>
          <a:xfrm>
            <a:off x="3227110" y="367092"/>
            <a:ext cx="5737783" cy="841375"/>
          </a:xfrm>
        </p:spPr>
        <p:txBody>
          <a:bodyPr anchor="ctr">
            <a:normAutofit/>
          </a:bodyPr>
          <a:lstStyle>
            <a:lvl1pPr marL="0" indent="0" algn="ctr">
              <a:lnSpc>
                <a:spcPct val="100000"/>
              </a:lnSpc>
              <a:buNone/>
              <a:defRPr sz="4800" b="1">
                <a:solidFill>
                  <a:schemeClr val="tx1"/>
                </a:solidFill>
              </a:defRPr>
            </a:lvl1pPr>
          </a:lstStyle>
          <a:p>
            <a:pPr lvl="0"/>
            <a:r>
              <a:rPr lang="en-US"/>
              <a:t>Click to edit Master text styles</a:t>
            </a:r>
          </a:p>
        </p:txBody>
      </p:sp>
      <p:sp>
        <p:nvSpPr>
          <p:cNvPr id="12" name="Text Placeholder 8"/>
          <p:cNvSpPr>
            <a:spLocks noGrp="1"/>
          </p:cNvSpPr>
          <p:nvPr>
            <p:ph type="body" sz="quarter" idx="17"/>
          </p:nvPr>
        </p:nvSpPr>
        <p:spPr>
          <a:xfrm>
            <a:off x="4548189" y="1208465"/>
            <a:ext cx="3095625" cy="273050"/>
          </a:xfrm>
        </p:spPr>
        <p:txBody>
          <a:bodyPr anchor="ctr">
            <a:normAutofit/>
          </a:bodyPr>
          <a:lstStyle>
            <a:lvl1pPr marL="0" indent="0" algn="ctr">
              <a:lnSpc>
                <a:spcPct val="100000"/>
              </a:lnSpc>
              <a:buNone/>
              <a:defRPr sz="1100">
                <a:solidFill>
                  <a:schemeClr val="tx2">
                    <a:lumMod val="20000"/>
                    <a:lumOff val="80000"/>
                  </a:schemeClr>
                </a:solidFill>
              </a:defRPr>
            </a:lvl1pPr>
          </a:lstStyle>
          <a:p>
            <a:pPr lvl="0"/>
            <a:r>
              <a:rPr lang="en-US"/>
              <a:t>Click to edit Master text styles</a:t>
            </a:r>
          </a:p>
        </p:txBody>
      </p:sp>
    </p:spTree>
    <p:extLst>
      <p:ext uri="{BB962C8B-B14F-4D97-AF65-F5344CB8AC3E}">
        <p14:creationId xmlns:p14="http://schemas.microsoft.com/office/powerpoint/2010/main" val="2593630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723793" y="603677"/>
            <a:ext cx="2778369" cy="3239228"/>
          </a:xfrm>
          <a:custGeom>
            <a:avLst/>
            <a:gdLst>
              <a:gd name="connsiteX0" fmla="*/ 67403 w 2778369"/>
              <a:gd name="connsiteY0" fmla="*/ 0 h 3239228"/>
              <a:gd name="connsiteX1" fmla="*/ 2710966 w 2778369"/>
              <a:gd name="connsiteY1" fmla="*/ 0 h 3239228"/>
              <a:gd name="connsiteX2" fmla="*/ 2778369 w 2778369"/>
              <a:gd name="connsiteY2" fmla="*/ 67403 h 3239228"/>
              <a:gd name="connsiteX3" fmla="*/ 2778369 w 2778369"/>
              <a:gd name="connsiteY3" fmla="*/ 3239228 h 3239228"/>
              <a:gd name="connsiteX4" fmla="*/ 2710966 w 2778369"/>
              <a:gd name="connsiteY4" fmla="*/ 3171825 h 3239228"/>
              <a:gd name="connsiteX5" fmla="*/ 67403 w 2778369"/>
              <a:gd name="connsiteY5" fmla="*/ 3171825 h 3239228"/>
              <a:gd name="connsiteX6" fmla="*/ 0 w 2778369"/>
              <a:gd name="connsiteY6" fmla="*/ 3239228 h 3239228"/>
              <a:gd name="connsiteX7" fmla="*/ 0 w 2778369"/>
              <a:gd name="connsiteY7" fmla="*/ 67403 h 3239228"/>
              <a:gd name="connsiteX8" fmla="*/ 67403 w 2778369"/>
              <a:gd name="connsiteY8" fmla="*/ 0 h 323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8369" h="3239228">
                <a:moveTo>
                  <a:pt x="67403" y="0"/>
                </a:moveTo>
                <a:lnTo>
                  <a:pt x="2710966" y="0"/>
                </a:lnTo>
                <a:cubicBezTo>
                  <a:pt x="2748192" y="0"/>
                  <a:pt x="2778369" y="30177"/>
                  <a:pt x="2778369" y="67403"/>
                </a:cubicBezTo>
                <a:lnTo>
                  <a:pt x="2778369" y="3239228"/>
                </a:lnTo>
                <a:cubicBezTo>
                  <a:pt x="2778369" y="3202002"/>
                  <a:pt x="2748192" y="3171825"/>
                  <a:pt x="2710966" y="3171825"/>
                </a:cubicBezTo>
                <a:lnTo>
                  <a:pt x="67403" y="3171825"/>
                </a:lnTo>
                <a:cubicBezTo>
                  <a:pt x="30177" y="3171825"/>
                  <a:pt x="0" y="3202002"/>
                  <a:pt x="0" y="3239228"/>
                </a:cubicBezTo>
                <a:lnTo>
                  <a:pt x="0" y="67403"/>
                </a:lnTo>
                <a:cubicBezTo>
                  <a:pt x="0" y="30177"/>
                  <a:pt x="30177" y="0"/>
                  <a:pt x="67403" y="0"/>
                </a:cubicBez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
        <p:nvSpPr>
          <p:cNvPr id="12" name="Picture Placeholder 11"/>
          <p:cNvSpPr>
            <a:spLocks noGrp="1"/>
          </p:cNvSpPr>
          <p:nvPr>
            <p:ph type="pic" sz="quarter" idx="11"/>
          </p:nvPr>
        </p:nvSpPr>
        <p:spPr>
          <a:xfrm>
            <a:off x="8686801" y="603677"/>
            <a:ext cx="2778369" cy="3239228"/>
          </a:xfrm>
          <a:custGeom>
            <a:avLst/>
            <a:gdLst>
              <a:gd name="connsiteX0" fmla="*/ 67403 w 2778369"/>
              <a:gd name="connsiteY0" fmla="*/ 0 h 3239228"/>
              <a:gd name="connsiteX1" fmla="*/ 2710966 w 2778369"/>
              <a:gd name="connsiteY1" fmla="*/ 0 h 3239228"/>
              <a:gd name="connsiteX2" fmla="*/ 2778369 w 2778369"/>
              <a:gd name="connsiteY2" fmla="*/ 67403 h 3239228"/>
              <a:gd name="connsiteX3" fmla="*/ 2778369 w 2778369"/>
              <a:gd name="connsiteY3" fmla="*/ 3239228 h 3239228"/>
              <a:gd name="connsiteX4" fmla="*/ 2710966 w 2778369"/>
              <a:gd name="connsiteY4" fmla="*/ 3171825 h 3239228"/>
              <a:gd name="connsiteX5" fmla="*/ 67403 w 2778369"/>
              <a:gd name="connsiteY5" fmla="*/ 3171825 h 3239228"/>
              <a:gd name="connsiteX6" fmla="*/ 0 w 2778369"/>
              <a:gd name="connsiteY6" fmla="*/ 3239228 h 3239228"/>
              <a:gd name="connsiteX7" fmla="*/ 0 w 2778369"/>
              <a:gd name="connsiteY7" fmla="*/ 67403 h 3239228"/>
              <a:gd name="connsiteX8" fmla="*/ 67403 w 2778369"/>
              <a:gd name="connsiteY8" fmla="*/ 0 h 323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8369" h="3239228">
                <a:moveTo>
                  <a:pt x="67403" y="0"/>
                </a:moveTo>
                <a:lnTo>
                  <a:pt x="2710966" y="0"/>
                </a:lnTo>
                <a:cubicBezTo>
                  <a:pt x="2748192" y="0"/>
                  <a:pt x="2778369" y="30177"/>
                  <a:pt x="2778369" y="67403"/>
                </a:cubicBezTo>
                <a:lnTo>
                  <a:pt x="2778369" y="3239228"/>
                </a:lnTo>
                <a:cubicBezTo>
                  <a:pt x="2778369" y="3202002"/>
                  <a:pt x="2748192" y="3171825"/>
                  <a:pt x="2710966" y="3171825"/>
                </a:cubicBezTo>
                <a:lnTo>
                  <a:pt x="67403" y="3171825"/>
                </a:lnTo>
                <a:cubicBezTo>
                  <a:pt x="30177" y="3171825"/>
                  <a:pt x="0" y="3202002"/>
                  <a:pt x="0" y="3239228"/>
                </a:cubicBezTo>
                <a:lnTo>
                  <a:pt x="0" y="67403"/>
                </a:lnTo>
                <a:cubicBezTo>
                  <a:pt x="0" y="30177"/>
                  <a:pt x="30177" y="0"/>
                  <a:pt x="67403" y="0"/>
                </a:cubicBez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
        <p:nvSpPr>
          <p:cNvPr id="16" name="Picture Placeholder 15"/>
          <p:cNvSpPr>
            <a:spLocks noGrp="1"/>
          </p:cNvSpPr>
          <p:nvPr>
            <p:ph type="pic" sz="quarter" idx="12"/>
          </p:nvPr>
        </p:nvSpPr>
        <p:spPr>
          <a:xfrm>
            <a:off x="587375" y="3765978"/>
            <a:ext cx="4951779" cy="2488348"/>
          </a:xfrm>
          <a:custGeom>
            <a:avLst/>
            <a:gdLst>
              <a:gd name="connsiteX0" fmla="*/ 120130 w 4951778"/>
              <a:gd name="connsiteY0" fmla="*/ 0 h 2488348"/>
              <a:gd name="connsiteX1" fmla="*/ 4831648 w 4951778"/>
              <a:gd name="connsiteY1" fmla="*/ 1 h 2488348"/>
              <a:gd name="connsiteX2" fmla="*/ 4951778 w 4951778"/>
              <a:gd name="connsiteY2" fmla="*/ 120131 h 2488348"/>
              <a:gd name="connsiteX3" fmla="*/ 4951778 w 4951778"/>
              <a:gd name="connsiteY3" fmla="*/ 2368223 h 2488348"/>
              <a:gd name="connsiteX4" fmla="*/ 4942339 w 4951778"/>
              <a:gd name="connsiteY4" fmla="*/ 2414978 h 2488348"/>
              <a:gd name="connsiteX5" fmla="*/ 4831649 w 4951778"/>
              <a:gd name="connsiteY5" fmla="*/ 2488348 h 2488348"/>
              <a:gd name="connsiteX6" fmla="*/ 120130 w 4951778"/>
              <a:gd name="connsiteY6" fmla="*/ 2488348 h 2488348"/>
              <a:gd name="connsiteX7" fmla="*/ 0 w 4951778"/>
              <a:gd name="connsiteY7" fmla="*/ 2368217 h 2488348"/>
              <a:gd name="connsiteX8" fmla="*/ 1 w 4951778"/>
              <a:gd name="connsiteY8" fmla="*/ 120125 h 2488348"/>
              <a:gd name="connsiteX9" fmla="*/ 9440 w 4951778"/>
              <a:gd name="connsiteY9" fmla="*/ 73370 h 2488348"/>
              <a:gd name="connsiteX10" fmla="*/ 120130 w 4951778"/>
              <a:gd name="connsiteY10" fmla="*/ 0 h 248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51778" h="2488348">
                <a:moveTo>
                  <a:pt x="120130" y="0"/>
                </a:moveTo>
                <a:lnTo>
                  <a:pt x="4831648" y="1"/>
                </a:lnTo>
                <a:cubicBezTo>
                  <a:pt x="4897994" y="1"/>
                  <a:pt x="4951778" y="53785"/>
                  <a:pt x="4951778" y="120131"/>
                </a:cubicBezTo>
                <a:lnTo>
                  <a:pt x="4951778" y="2368223"/>
                </a:lnTo>
                <a:lnTo>
                  <a:pt x="4942339" y="2414978"/>
                </a:lnTo>
                <a:cubicBezTo>
                  <a:pt x="4924102" y="2458094"/>
                  <a:pt x="4881408" y="2488348"/>
                  <a:pt x="4831649" y="2488348"/>
                </a:cubicBezTo>
                <a:lnTo>
                  <a:pt x="120130" y="2488348"/>
                </a:lnTo>
                <a:cubicBezTo>
                  <a:pt x="53784" y="2488348"/>
                  <a:pt x="0" y="2434563"/>
                  <a:pt x="0" y="2368217"/>
                </a:cubicBezTo>
                <a:lnTo>
                  <a:pt x="1" y="120125"/>
                </a:lnTo>
                <a:lnTo>
                  <a:pt x="9440" y="73370"/>
                </a:lnTo>
                <a:cubicBezTo>
                  <a:pt x="27677" y="30254"/>
                  <a:pt x="70370" y="0"/>
                  <a:pt x="120130" y="0"/>
                </a:cubicBez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Tree>
    <p:extLst>
      <p:ext uri="{BB962C8B-B14F-4D97-AF65-F5344CB8AC3E}">
        <p14:creationId xmlns:p14="http://schemas.microsoft.com/office/powerpoint/2010/main" val="418906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405305" y="1918181"/>
            <a:ext cx="1714500" cy="1714500"/>
          </a:xfrm>
          <a:custGeom>
            <a:avLst/>
            <a:gdLst>
              <a:gd name="connsiteX0" fmla="*/ 90080 w 1714500"/>
              <a:gd name="connsiteY0" fmla="*/ 0 h 1714500"/>
              <a:gd name="connsiteX1" fmla="*/ 1624420 w 1714500"/>
              <a:gd name="connsiteY1" fmla="*/ 0 h 1714500"/>
              <a:gd name="connsiteX2" fmla="*/ 1714500 w 1714500"/>
              <a:gd name="connsiteY2" fmla="*/ 90080 h 1714500"/>
              <a:gd name="connsiteX3" fmla="*/ 1714500 w 1714500"/>
              <a:gd name="connsiteY3" fmla="*/ 1624420 h 1714500"/>
              <a:gd name="connsiteX4" fmla="*/ 1624420 w 1714500"/>
              <a:gd name="connsiteY4" fmla="*/ 1714500 h 1714500"/>
              <a:gd name="connsiteX5" fmla="*/ 90080 w 1714500"/>
              <a:gd name="connsiteY5" fmla="*/ 1714500 h 1714500"/>
              <a:gd name="connsiteX6" fmla="*/ 0 w 1714500"/>
              <a:gd name="connsiteY6" fmla="*/ 1624420 h 1714500"/>
              <a:gd name="connsiteX7" fmla="*/ 0 w 1714500"/>
              <a:gd name="connsiteY7" fmla="*/ 90080 h 1714500"/>
              <a:gd name="connsiteX8" fmla="*/ 90080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90080" y="0"/>
                </a:moveTo>
                <a:lnTo>
                  <a:pt x="1624420" y="0"/>
                </a:lnTo>
                <a:cubicBezTo>
                  <a:pt x="1674170" y="0"/>
                  <a:pt x="1714500" y="40330"/>
                  <a:pt x="1714500" y="90080"/>
                </a:cubicBezTo>
                <a:lnTo>
                  <a:pt x="1714500" y="1624420"/>
                </a:lnTo>
                <a:cubicBezTo>
                  <a:pt x="1714500" y="1674170"/>
                  <a:pt x="1674170" y="1714500"/>
                  <a:pt x="1624420" y="1714500"/>
                </a:cubicBezTo>
                <a:lnTo>
                  <a:pt x="90080" y="1714500"/>
                </a:lnTo>
                <a:cubicBezTo>
                  <a:pt x="40330" y="1714500"/>
                  <a:pt x="0" y="1674170"/>
                  <a:pt x="0" y="1624420"/>
                </a:cubicBezTo>
                <a:lnTo>
                  <a:pt x="0" y="90080"/>
                </a:lnTo>
                <a:cubicBezTo>
                  <a:pt x="0" y="40330"/>
                  <a:pt x="40330" y="0"/>
                  <a:pt x="90080" y="0"/>
                </a:cubicBez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
        <p:nvSpPr>
          <p:cNvPr id="14" name="Picture Placeholder 13"/>
          <p:cNvSpPr>
            <a:spLocks noGrp="1"/>
          </p:cNvSpPr>
          <p:nvPr>
            <p:ph type="pic" sz="quarter" idx="11"/>
          </p:nvPr>
        </p:nvSpPr>
        <p:spPr>
          <a:xfrm>
            <a:off x="5238751" y="1918181"/>
            <a:ext cx="1714500" cy="1714500"/>
          </a:xfrm>
          <a:custGeom>
            <a:avLst/>
            <a:gdLst>
              <a:gd name="connsiteX0" fmla="*/ 90080 w 1714500"/>
              <a:gd name="connsiteY0" fmla="*/ 0 h 1714500"/>
              <a:gd name="connsiteX1" fmla="*/ 1624420 w 1714500"/>
              <a:gd name="connsiteY1" fmla="*/ 0 h 1714500"/>
              <a:gd name="connsiteX2" fmla="*/ 1714500 w 1714500"/>
              <a:gd name="connsiteY2" fmla="*/ 90080 h 1714500"/>
              <a:gd name="connsiteX3" fmla="*/ 1714500 w 1714500"/>
              <a:gd name="connsiteY3" fmla="*/ 1624420 h 1714500"/>
              <a:gd name="connsiteX4" fmla="*/ 1624420 w 1714500"/>
              <a:gd name="connsiteY4" fmla="*/ 1714500 h 1714500"/>
              <a:gd name="connsiteX5" fmla="*/ 90080 w 1714500"/>
              <a:gd name="connsiteY5" fmla="*/ 1714500 h 1714500"/>
              <a:gd name="connsiteX6" fmla="*/ 0 w 1714500"/>
              <a:gd name="connsiteY6" fmla="*/ 1624420 h 1714500"/>
              <a:gd name="connsiteX7" fmla="*/ 0 w 1714500"/>
              <a:gd name="connsiteY7" fmla="*/ 90080 h 1714500"/>
              <a:gd name="connsiteX8" fmla="*/ 90080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90080" y="0"/>
                </a:moveTo>
                <a:lnTo>
                  <a:pt x="1624420" y="0"/>
                </a:lnTo>
                <a:cubicBezTo>
                  <a:pt x="1674170" y="0"/>
                  <a:pt x="1714500" y="40330"/>
                  <a:pt x="1714500" y="90080"/>
                </a:cubicBezTo>
                <a:lnTo>
                  <a:pt x="1714500" y="1624420"/>
                </a:lnTo>
                <a:cubicBezTo>
                  <a:pt x="1714500" y="1674170"/>
                  <a:pt x="1674170" y="1714500"/>
                  <a:pt x="1624420" y="1714500"/>
                </a:cubicBezTo>
                <a:lnTo>
                  <a:pt x="90080" y="1714500"/>
                </a:lnTo>
                <a:cubicBezTo>
                  <a:pt x="40330" y="1714500"/>
                  <a:pt x="0" y="1674170"/>
                  <a:pt x="0" y="1624420"/>
                </a:cubicBezTo>
                <a:lnTo>
                  <a:pt x="0" y="90080"/>
                </a:lnTo>
                <a:cubicBezTo>
                  <a:pt x="0" y="40330"/>
                  <a:pt x="40330" y="0"/>
                  <a:pt x="90080" y="0"/>
                </a:cubicBez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
        <p:nvSpPr>
          <p:cNvPr id="15" name="Picture Placeholder 14"/>
          <p:cNvSpPr>
            <a:spLocks noGrp="1"/>
          </p:cNvSpPr>
          <p:nvPr>
            <p:ph type="pic" sz="quarter" idx="12"/>
          </p:nvPr>
        </p:nvSpPr>
        <p:spPr>
          <a:xfrm>
            <a:off x="9072197" y="1918181"/>
            <a:ext cx="1714500" cy="1714500"/>
          </a:xfrm>
          <a:custGeom>
            <a:avLst/>
            <a:gdLst>
              <a:gd name="connsiteX0" fmla="*/ 90080 w 1714500"/>
              <a:gd name="connsiteY0" fmla="*/ 0 h 1714500"/>
              <a:gd name="connsiteX1" fmla="*/ 1624420 w 1714500"/>
              <a:gd name="connsiteY1" fmla="*/ 0 h 1714500"/>
              <a:gd name="connsiteX2" fmla="*/ 1714500 w 1714500"/>
              <a:gd name="connsiteY2" fmla="*/ 90080 h 1714500"/>
              <a:gd name="connsiteX3" fmla="*/ 1714500 w 1714500"/>
              <a:gd name="connsiteY3" fmla="*/ 1624420 h 1714500"/>
              <a:gd name="connsiteX4" fmla="*/ 1624420 w 1714500"/>
              <a:gd name="connsiteY4" fmla="*/ 1714500 h 1714500"/>
              <a:gd name="connsiteX5" fmla="*/ 90080 w 1714500"/>
              <a:gd name="connsiteY5" fmla="*/ 1714500 h 1714500"/>
              <a:gd name="connsiteX6" fmla="*/ 0 w 1714500"/>
              <a:gd name="connsiteY6" fmla="*/ 1624420 h 1714500"/>
              <a:gd name="connsiteX7" fmla="*/ 0 w 1714500"/>
              <a:gd name="connsiteY7" fmla="*/ 90080 h 1714500"/>
              <a:gd name="connsiteX8" fmla="*/ 90080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90080" y="0"/>
                </a:moveTo>
                <a:lnTo>
                  <a:pt x="1624420" y="0"/>
                </a:lnTo>
                <a:cubicBezTo>
                  <a:pt x="1674170" y="0"/>
                  <a:pt x="1714500" y="40330"/>
                  <a:pt x="1714500" y="90080"/>
                </a:cubicBezTo>
                <a:lnTo>
                  <a:pt x="1714500" y="1624420"/>
                </a:lnTo>
                <a:cubicBezTo>
                  <a:pt x="1714500" y="1674170"/>
                  <a:pt x="1674170" y="1714500"/>
                  <a:pt x="1624420" y="1714500"/>
                </a:cubicBezTo>
                <a:lnTo>
                  <a:pt x="90080" y="1714500"/>
                </a:lnTo>
                <a:cubicBezTo>
                  <a:pt x="40330" y="1714500"/>
                  <a:pt x="0" y="1674170"/>
                  <a:pt x="0" y="1624420"/>
                </a:cubicBezTo>
                <a:lnTo>
                  <a:pt x="0" y="90080"/>
                </a:lnTo>
                <a:cubicBezTo>
                  <a:pt x="0" y="40330"/>
                  <a:pt x="40330" y="0"/>
                  <a:pt x="90080" y="0"/>
                </a:cubicBez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
        <p:nvSpPr>
          <p:cNvPr id="16" name="Picture Placeholder 15"/>
          <p:cNvSpPr>
            <a:spLocks noGrp="1"/>
          </p:cNvSpPr>
          <p:nvPr>
            <p:ph type="pic" sz="quarter" idx="13"/>
          </p:nvPr>
        </p:nvSpPr>
        <p:spPr>
          <a:xfrm>
            <a:off x="7155474" y="3896450"/>
            <a:ext cx="1714500" cy="1714500"/>
          </a:xfrm>
          <a:custGeom>
            <a:avLst/>
            <a:gdLst>
              <a:gd name="connsiteX0" fmla="*/ 90080 w 1714500"/>
              <a:gd name="connsiteY0" fmla="*/ 0 h 1714500"/>
              <a:gd name="connsiteX1" fmla="*/ 1624420 w 1714500"/>
              <a:gd name="connsiteY1" fmla="*/ 0 h 1714500"/>
              <a:gd name="connsiteX2" fmla="*/ 1714500 w 1714500"/>
              <a:gd name="connsiteY2" fmla="*/ 90080 h 1714500"/>
              <a:gd name="connsiteX3" fmla="*/ 1714500 w 1714500"/>
              <a:gd name="connsiteY3" fmla="*/ 1624420 h 1714500"/>
              <a:gd name="connsiteX4" fmla="*/ 1624420 w 1714500"/>
              <a:gd name="connsiteY4" fmla="*/ 1714500 h 1714500"/>
              <a:gd name="connsiteX5" fmla="*/ 90080 w 1714500"/>
              <a:gd name="connsiteY5" fmla="*/ 1714500 h 1714500"/>
              <a:gd name="connsiteX6" fmla="*/ 0 w 1714500"/>
              <a:gd name="connsiteY6" fmla="*/ 1624420 h 1714500"/>
              <a:gd name="connsiteX7" fmla="*/ 0 w 1714500"/>
              <a:gd name="connsiteY7" fmla="*/ 90080 h 1714500"/>
              <a:gd name="connsiteX8" fmla="*/ 90080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90080" y="0"/>
                </a:moveTo>
                <a:lnTo>
                  <a:pt x="1624420" y="0"/>
                </a:lnTo>
                <a:cubicBezTo>
                  <a:pt x="1674170" y="0"/>
                  <a:pt x="1714500" y="40330"/>
                  <a:pt x="1714500" y="90080"/>
                </a:cubicBezTo>
                <a:lnTo>
                  <a:pt x="1714500" y="1624420"/>
                </a:lnTo>
                <a:cubicBezTo>
                  <a:pt x="1714500" y="1674170"/>
                  <a:pt x="1674170" y="1714500"/>
                  <a:pt x="1624420" y="1714500"/>
                </a:cubicBezTo>
                <a:lnTo>
                  <a:pt x="90080" y="1714500"/>
                </a:lnTo>
                <a:cubicBezTo>
                  <a:pt x="40330" y="1714500"/>
                  <a:pt x="0" y="1674170"/>
                  <a:pt x="0" y="1624420"/>
                </a:cubicBezTo>
                <a:lnTo>
                  <a:pt x="0" y="90080"/>
                </a:lnTo>
                <a:cubicBezTo>
                  <a:pt x="0" y="40330"/>
                  <a:pt x="40330" y="0"/>
                  <a:pt x="90080" y="0"/>
                </a:cubicBez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
        <p:nvSpPr>
          <p:cNvPr id="17" name="Picture Placeholder 16"/>
          <p:cNvSpPr>
            <a:spLocks noGrp="1"/>
          </p:cNvSpPr>
          <p:nvPr>
            <p:ph type="pic" sz="quarter" idx="14"/>
          </p:nvPr>
        </p:nvSpPr>
        <p:spPr>
          <a:xfrm>
            <a:off x="3322027" y="3896450"/>
            <a:ext cx="1714500" cy="1714500"/>
          </a:xfrm>
          <a:custGeom>
            <a:avLst/>
            <a:gdLst>
              <a:gd name="connsiteX0" fmla="*/ 90080 w 1714500"/>
              <a:gd name="connsiteY0" fmla="*/ 0 h 1714500"/>
              <a:gd name="connsiteX1" fmla="*/ 1624420 w 1714500"/>
              <a:gd name="connsiteY1" fmla="*/ 0 h 1714500"/>
              <a:gd name="connsiteX2" fmla="*/ 1714500 w 1714500"/>
              <a:gd name="connsiteY2" fmla="*/ 90080 h 1714500"/>
              <a:gd name="connsiteX3" fmla="*/ 1714500 w 1714500"/>
              <a:gd name="connsiteY3" fmla="*/ 1624420 h 1714500"/>
              <a:gd name="connsiteX4" fmla="*/ 1624420 w 1714500"/>
              <a:gd name="connsiteY4" fmla="*/ 1714500 h 1714500"/>
              <a:gd name="connsiteX5" fmla="*/ 90080 w 1714500"/>
              <a:gd name="connsiteY5" fmla="*/ 1714500 h 1714500"/>
              <a:gd name="connsiteX6" fmla="*/ 0 w 1714500"/>
              <a:gd name="connsiteY6" fmla="*/ 1624420 h 1714500"/>
              <a:gd name="connsiteX7" fmla="*/ 0 w 1714500"/>
              <a:gd name="connsiteY7" fmla="*/ 90080 h 1714500"/>
              <a:gd name="connsiteX8" fmla="*/ 90080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90080" y="0"/>
                </a:moveTo>
                <a:lnTo>
                  <a:pt x="1624420" y="0"/>
                </a:lnTo>
                <a:cubicBezTo>
                  <a:pt x="1674170" y="0"/>
                  <a:pt x="1714500" y="40330"/>
                  <a:pt x="1714500" y="90080"/>
                </a:cubicBezTo>
                <a:lnTo>
                  <a:pt x="1714500" y="1624420"/>
                </a:lnTo>
                <a:cubicBezTo>
                  <a:pt x="1714500" y="1674170"/>
                  <a:pt x="1674170" y="1714500"/>
                  <a:pt x="1624420" y="1714500"/>
                </a:cubicBezTo>
                <a:lnTo>
                  <a:pt x="90080" y="1714500"/>
                </a:lnTo>
                <a:cubicBezTo>
                  <a:pt x="40330" y="1714500"/>
                  <a:pt x="0" y="1674170"/>
                  <a:pt x="0" y="1624420"/>
                </a:cubicBezTo>
                <a:lnTo>
                  <a:pt x="0" y="90080"/>
                </a:lnTo>
                <a:cubicBezTo>
                  <a:pt x="0" y="40330"/>
                  <a:pt x="40330" y="0"/>
                  <a:pt x="90080" y="0"/>
                </a:cubicBez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
        <p:nvSpPr>
          <p:cNvPr id="7" name="Text Placeholder 5"/>
          <p:cNvSpPr>
            <a:spLocks noGrp="1"/>
          </p:cNvSpPr>
          <p:nvPr>
            <p:ph type="body" sz="quarter" idx="16"/>
          </p:nvPr>
        </p:nvSpPr>
        <p:spPr>
          <a:xfrm>
            <a:off x="3227110" y="367092"/>
            <a:ext cx="5737783" cy="841375"/>
          </a:xfrm>
        </p:spPr>
        <p:txBody>
          <a:bodyPr anchor="ctr">
            <a:normAutofit/>
          </a:bodyPr>
          <a:lstStyle>
            <a:lvl1pPr marL="0" indent="0" algn="ctr">
              <a:lnSpc>
                <a:spcPct val="100000"/>
              </a:lnSpc>
              <a:buNone/>
              <a:defRPr sz="4800" b="1">
                <a:solidFill>
                  <a:schemeClr val="tx1"/>
                </a:solidFill>
              </a:defRPr>
            </a:lvl1pPr>
          </a:lstStyle>
          <a:p>
            <a:pPr lvl="0"/>
            <a:r>
              <a:rPr lang="en-US"/>
              <a:t>Click to edit Master text styles</a:t>
            </a:r>
          </a:p>
        </p:txBody>
      </p:sp>
      <p:sp>
        <p:nvSpPr>
          <p:cNvPr id="8" name="Text Placeholder 8"/>
          <p:cNvSpPr>
            <a:spLocks noGrp="1"/>
          </p:cNvSpPr>
          <p:nvPr>
            <p:ph type="body" sz="quarter" idx="17"/>
          </p:nvPr>
        </p:nvSpPr>
        <p:spPr>
          <a:xfrm>
            <a:off x="4548189" y="1208465"/>
            <a:ext cx="3095625" cy="273050"/>
          </a:xfrm>
        </p:spPr>
        <p:txBody>
          <a:bodyPr anchor="ctr">
            <a:normAutofit/>
          </a:bodyPr>
          <a:lstStyle>
            <a:lvl1pPr marL="0" indent="0" algn="ctr">
              <a:lnSpc>
                <a:spcPct val="100000"/>
              </a:lnSpc>
              <a:buNone/>
              <a:defRPr sz="1100">
                <a:solidFill>
                  <a:schemeClr val="tx2">
                    <a:lumMod val="20000"/>
                    <a:lumOff val="80000"/>
                  </a:schemeClr>
                </a:solidFill>
              </a:defRPr>
            </a:lvl1pPr>
          </a:lstStyle>
          <a:p>
            <a:pPr lvl="0"/>
            <a:r>
              <a:rPr lang="en-US"/>
              <a:t>Click to edit Master text styles</a:t>
            </a:r>
          </a:p>
        </p:txBody>
      </p:sp>
    </p:spTree>
    <p:extLst>
      <p:ext uri="{BB962C8B-B14F-4D97-AF65-F5344CB8AC3E}">
        <p14:creationId xmlns:p14="http://schemas.microsoft.com/office/powerpoint/2010/main" val="3513409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19150" y="1743075"/>
            <a:ext cx="4200527" cy="4207882"/>
          </a:xfrm>
          <a:custGeom>
            <a:avLst/>
            <a:gdLst>
              <a:gd name="connsiteX0" fmla="*/ 33352 w 4200526"/>
              <a:gd name="connsiteY0" fmla="*/ 0 h 4207882"/>
              <a:gd name="connsiteX1" fmla="*/ 4167174 w 4200526"/>
              <a:gd name="connsiteY1" fmla="*/ 0 h 4207882"/>
              <a:gd name="connsiteX2" fmla="*/ 4200526 w 4200526"/>
              <a:gd name="connsiteY2" fmla="*/ 33352 h 4207882"/>
              <a:gd name="connsiteX3" fmla="*/ 4200526 w 4200526"/>
              <a:gd name="connsiteY3" fmla="*/ 4174530 h 4207882"/>
              <a:gd name="connsiteX4" fmla="*/ 4167174 w 4200526"/>
              <a:gd name="connsiteY4" fmla="*/ 4207882 h 4207882"/>
              <a:gd name="connsiteX5" fmla="*/ 33352 w 4200526"/>
              <a:gd name="connsiteY5" fmla="*/ 4207882 h 4207882"/>
              <a:gd name="connsiteX6" fmla="*/ 0 w 4200526"/>
              <a:gd name="connsiteY6" fmla="*/ 4174530 h 4207882"/>
              <a:gd name="connsiteX7" fmla="*/ 0 w 4200526"/>
              <a:gd name="connsiteY7" fmla="*/ 33352 h 4207882"/>
              <a:gd name="connsiteX8" fmla="*/ 33352 w 4200526"/>
              <a:gd name="connsiteY8" fmla="*/ 0 h 420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0526" h="4207882">
                <a:moveTo>
                  <a:pt x="33352" y="0"/>
                </a:moveTo>
                <a:lnTo>
                  <a:pt x="4167174" y="0"/>
                </a:lnTo>
                <a:cubicBezTo>
                  <a:pt x="4185594" y="0"/>
                  <a:pt x="4200526" y="14932"/>
                  <a:pt x="4200526" y="33352"/>
                </a:cubicBezTo>
                <a:lnTo>
                  <a:pt x="4200526" y="4174530"/>
                </a:lnTo>
                <a:cubicBezTo>
                  <a:pt x="4200526" y="4192950"/>
                  <a:pt x="4185594" y="4207882"/>
                  <a:pt x="4167174" y="4207882"/>
                </a:cubicBezTo>
                <a:lnTo>
                  <a:pt x="33352" y="4207882"/>
                </a:lnTo>
                <a:cubicBezTo>
                  <a:pt x="14932" y="4207882"/>
                  <a:pt x="0" y="4192950"/>
                  <a:pt x="0" y="4174530"/>
                </a:cubicBezTo>
                <a:lnTo>
                  <a:pt x="0" y="33352"/>
                </a:lnTo>
                <a:cubicBezTo>
                  <a:pt x="0" y="14932"/>
                  <a:pt x="14932" y="0"/>
                  <a:pt x="33352" y="0"/>
                </a:cubicBez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
        <p:nvSpPr>
          <p:cNvPr id="8" name="Picture Placeholder 7"/>
          <p:cNvSpPr>
            <a:spLocks noGrp="1"/>
          </p:cNvSpPr>
          <p:nvPr>
            <p:ph type="pic" sz="quarter" idx="11"/>
          </p:nvPr>
        </p:nvSpPr>
        <p:spPr>
          <a:xfrm>
            <a:off x="5229225" y="1743075"/>
            <a:ext cx="6375400" cy="2171700"/>
          </a:xfrm>
          <a:custGeom>
            <a:avLst/>
            <a:gdLst>
              <a:gd name="connsiteX0" fmla="*/ 17243 w 6375400"/>
              <a:gd name="connsiteY0" fmla="*/ 0 h 2171700"/>
              <a:gd name="connsiteX1" fmla="*/ 6358157 w 6375400"/>
              <a:gd name="connsiteY1" fmla="*/ 0 h 2171700"/>
              <a:gd name="connsiteX2" fmla="*/ 6375400 w 6375400"/>
              <a:gd name="connsiteY2" fmla="*/ 17243 h 2171700"/>
              <a:gd name="connsiteX3" fmla="*/ 6375400 w 6375400"/>
              <a:gd name="connsiteY3" fmla="*/ 2154457 h 2171700"/>
              <a:gd name="connsiteX4" fmla="*/ 6358157 w 6375400"/>
              <a:gd name="connsiteY4" fmla="*/ 2171700 h 2171700"/>
              <a:gd name="connsiteX5" fmla="*/ 17243 w 6375400"/>
              <a:gd name="connsiteY5" fmla="*/ 2171700 h 2171700"/>
              <a:gd name="connsiteX6" fmla="*/ 0 w 6375400"/>
              <a:gd name="connsiteY6" fmla="*/ 2154457 h 2171700"/>
              <a:gd name="connsiteX7" fmla="*/ 0 w 6375400"/>
              <a:gd name="connsiteY7" fmla="*/ 17243 h 2171700"/>
              <a:gd name="connsiteX8" fmla="*/ 17243 w 6375400"/>
              <a:gd name="connsiteY8" fmla="*/ 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5400" h="2171700">
                <a:moveTo>
                  <a:pt x="17243" y="0"/>
                </a:moveTo>
                <a:lnTo>
                  <a:pt x="6358157" y="0"/>
                </a:lnTo>
                <a:cubicBezTo>
                  <a:pt x="6367680" y="0"/>
                  <a:pt x="6375400" y="7720"/>
                  <a:pt x="6375400" y="17243"/>
                </a:cubicBezTo>
                <a:lnTo>
                  <a:pt x="6375400" y="2154457"/>
                </a:lnTo>
                <a:cubicBezTo>
                  <a:pt x="6375400" y="2163980"/>
                  <a:pt x="6367680" y="2171700"/>
                  <a:pt x="6358157" y="2171700"/>
                </a:cubicBezTo>
                <a:lnTo>
                  <a:pt x="17243" y="2171700"/>
                </a:lnTo>
                <a:cubicBezTo>
                  <a:pt x="7720" y="2171700"/>
                  <a:pt x="0" y="2163980"/>
                  <a:pt x="0" y="2154457"/>
                </a:cubicBezTo>
                <a:lnTo>
                  <a:pt x="0" y="17243"/>
                </a:lnTo>
                <a:cubicBezTo>
                  <a:pt x="0" y="7720"/>
                  <a:pt x="7720" y="0"/>
                  <a:pt x="17243" y="0"/>
                </a:cubicBez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
        <p:nvSpPr>
          <p:cNvPr id="4" name="Text Placeholder 5"/>
          <p:cNvSpPr>
            <a:spLocks noGrp="1"/>
          </p:cNvSpPr>
          <p:nvPr>
            <p:ph type="body" sz="quarter" idx="16"/>
          </p:nvPr>
        </p:nvSpPr>
        <p:spPr>
          <a:xfrm>
            <a:off x="3227110" y="367092"/>
            <a:ext cx="5737783" cy="841375"/>
          </a:xfrm>
        </p:spPr>
        <p:txBody>
          <a:bodyPr anchor="ctr">
            <a:normAutofit/>
          </a:bodyPr>
          <a:lstStyle>
            <a:lvl1pPr marL="0" indent="0" algn="ctr">
              <a:lnSpc>
                <a:spcPct val="100000"/>
              </a:lnSpc>
              <a:buNone/>
              <a:defRPr sz="4800" b="1">
                <a:solidFill>
                  <a:schemeClr val="tx1"/>
                </a:solidFill>
              </a:defRPr>
            </a:lvl1pPr>
          </a:lstStyle>
          <a:p>
            <a:pPr lvl="0"/>
            <a:r>
              <a:rPr lang="en-US"/>
              <a:t>Click to edit Master text styles</a:t>
            </a:r>
          </a:p>
        </p:txBody>
      </p:sp>
      <p:sp>
        <p:nvSpPr>
          <p:cNvPr id="5" name="Text Placeholder 8"/>
          <p:cNvSpPr>
            <a:spLocks noGrp="1"/>
          </p:cNvSpPr>
          <p:nvPr>
            <p:ph type="body" sz="quarter" idx="12"/>
          </p:nvPr>
        </p:nvSpPr>
        <p:spPr>
          <a:xfrm>
            <a:off x="4548189" y="1208465"/>
            <a:ext cx="3095625" cy="273050"/>
          </a:xfrm>
        </p:spPr>
        <p:txBody>
          <a:bodyPr anchor="ctr">
            <a:normAutofit/>
          </a:bodyPr>
          <a:lstStyle>
            <a:lvl1pPr marL="0" indent="0" algn="ctr">
              <a:lnSpc>
                <a:spcPct val="100000"/>
              </a:lnSpc>
              <a:buNone/>
              <a:defRPr sz="1100">
                <a:solidFill>
                  <a:schemeClr val="tx2">
                    <a:lumMod val="20000"/>
                    <a:lumOff val="80000"/>
                  </a:schemeClr>
                </a:solidFill>
              </a:defRPr>
            </a:lvl1pPr>
          </a:lstStyle>
          <a:p>
            <a:pPr lvl="0"/>
            <a:r>
              <a:rPr lang="en-US"/>
              <a:t>Click to edit Master text styles</a:t>
            </a:r>
          </a:p>
        </p:txBody>
      </p:sp>
    </p:spTree>
    <p:extLst>
      <p:ext uri="{BB962C8B-B14F-4D97-AF65-F5344CB8AC3E}">
        <p14:creationId xmlns:p14="http://schemas.microsoft.com/office/powerpoint/2010/main" val="2098065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1227473" y="741407"/>
            <a:ext cx="4256475" cy="2186435"/>
          </a:xfrm>
          <a:custGeom>
            <a:avLst/>
            <a:gdLst>
              <a:gd name="connsiteX0" fmla="*/ 116287 w 4256474"/>
              <a:gd name="connsiteY0" fmla="*/ 0 h 2186435"/>
              <a:gd name="connsiteX1" fmla="*/ 4140187 w 4256474"/>
              <a:gd name="connsiteY1" fmla="*/ 0 h 2186435"/>
              <a:gd name="connsiteX2" fmla="*/ 4256474 w 4256474"/>
              <a:gd name="connsiteY2" fmla="*/ 116287 h 2186435"/>
              <a:gd name="connsiteX3" fmla="*/ 4256474 w 4256474"/>
              <a:gd name="connsiteY3" fmla="*/ 2186435 h 2186435"/>
              <a:gd name="connsiteX4" fmla="*/ 0 w 4256474"/>
              <a:gd name="connsiteY4" fmla="*/ 2186435 h 2186435"/>
              <a:gd name="connsiteX5" fmla="*/ 0 w 4256474"/>
              <a:gd name="connsiteY5" fmla="*/ 116287 h 2186435"/>
              <a:gd name="connsiteX6" fmla="*/ 116287 w 4256474"/>
              <a:gd name="connsiteY6" fmla="*/ 0 h 218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6474" h="2186435">
                <a:moveTo>
                  <a:pt x="116287" y="0"/>
                </a:moveTo>
                <a:lnTo>
                  <a:pt x="4140187" y="0"/>
                </a:lnTo>
                <a:cubicBezTo>
                  <a:pt x="4204411" y="0"/>
                  <a:pt x="4256474" y="52063"/>
                  <a:pt x="4256474" y="116287"/>
                </a:cubicBezTo>
                <a:lnTo>
                  <a:pt x="4256474" y="2186435"/>
                </a:lnTo>
                <a:lnTo>
                  <a:pt x="0" y="2186435"/>
                </a:lnTo>
                <a:lnTo>
                  <a:pt x="0" y="116287"/>
                </a:lnTo>
                <a:cubicBezTo>
                  <a:pt x="0" y="52063"/>
                  <a:pt x="52063" y="0"/>
                  <a:pt x="116287" y="0"/>
                </a:cubicBezTo>
                <a:close/>
              </a:path>
            </a:pathLst>
          </a:custGeom>
          <a:solidFill>
            <a:schemeClr val="bg2">
              <a:lumMod val="85000"/>
            </a:schemeClr>
          </a:solidFill>
        </p:spPr>
        <p:txBody>
          <a:bodyPr rtlCol="0">
            <a:noAutofit/>
          </a:bodyPr>
          <a:lstStyle>
            <a:lvl1pPr>
              <a:defRPr sz="800"/>
            </a:lvl1pPr>
          </a:lstStyle>
          <a:p>
            <a:pPr lvl="0"/>
            <a:r>
              <a:rPr lang="en-US" noProof="0" dirty="0"/>
              <a:t>Click icon to add picture</a:t>
            </a:r>
            <a:endParaRPr lang="en-ID" noProof="0" dirty="0"/>
          </a:p>
        </p:txBody>
      </p:sp>
      <p:sp>
        <p:nvSpPr>
          <p:cNvPr id="6" name="Picture Placeholder 5"/>
          <p:cNvSpPr>
            <a:spLocks noGrp="1"/>
          </p:cNvSpPr>
          <p:nvPr>
            <p:ph type="pic" sz="quarter" idx="10"/>
          </p:nvPr>
        </p:nvSpPr>
        <p:spPr>
          <a:xfrm>
            <a:off x="2588109" y="2203346"/>
            <a:ext cx="1538655" cy="1538654"/>
          </a:xfrm>
          <a:prstGeom prst="ellipse">
            <a:avLst/>
          </a:pr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Tree>
    <p:extLst>
      <p:ext uri="{BB962C8B-B14F-4D97-AF65-F5344CB8AC3E}">
        <p14:creationId xmlns:p14="http://schemas.microsoft.com/office/powerpoint/2010/main" val="2250545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Picture Placeholder 19"/>
          <p:cNvSpPr>
            <a:spLocks noGrp="1"/>
          </p:cNvSpPr>
          <p:nvPr>
            <p:ph type="pic" sz="quarter" idx="10"/>
          </p:nvPr>
        </p:nvSpPr>
        <p:spPr>
          <a:xfrm>
            <a:off x="5055238" y="1623027"/>
            <a:ext cx="718655" cy="722560"/>
          </a:xfrm>
          <a:custGeom>
            <a:avLst/>
            <a:gdLst>
              <a:gd name="connsiteX0" fmla="*/ 359327 w 718654"/>
              <a:gd name="connsiteY0" fmla="*/ 0 h 722560"/>
              <a:gd name="connsiteX1" fmla="*/ 718654 w 718654"/>
              <a:gd name="connsiteY1" fmla="*/ 361280 h 722560"/>
              <a:gd name="connsiteX2" fmla="*/ 359327 w 718654"/>
              <a:gd name="connsiteY2" fmla="*/ 722560 h 722560"/>
              <a:gd name="connsiteX3" fmla="*/ 0 w 718654"/>
              <a:gd name="connsiteY3" fmla="*/ 361280 h 722560"/>
              <a:gd name="connsiteX4" fmla="*/ 359327 w 718654"/>
              <a:gd name="connsiteY4" fmla="*/ 0 h 722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654" h="722560">
                <a:moveTo>
                  <a:pt x="359327" y="0"/>
                </a:moveTo>
                <a:cubicBezTo>
                  <a:pt x="557778" y="0"/>
                  <a:pt x="718654" y="161751"/>
                  <a:pt x="718654" y="361280"/>
                </a:cubicBezTo>
                <a:cubicBezTo>
                  <a:pt x="718654" y="560809"/>
                  <a:pt x="557778" y="722560"/>
                  <a:pt x="359327" y="722560"/>
                </a:cubicBezTo>
                <a:cubicBezTo>
                  <a:pt x="160876" y="722560"/>
                  <a:pt x="0" y="560809"/>
                  <a:pt x="0" y="361280"/>
                </a:cubicBezTo>
                <a:cubicBezTo>
                  <a:pt x="0" y="161751"/>
                  <a:pt x="160876" y="0"/>
                  <a:pt x="359327" y="0"/>
                </a:cubicBez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
        <p:nvSpPr>
          <p:cNvPr id="3" name="Picture Placeholder 21"/>
          <p:cNvSpPr>
            <a:spLocks noGrp="1"/>
          </p:cNvSpPr>
          <p:nvPr>
            <p:ph type="pic" sz="quarter" idx="11"/>
          </p:nvPr>
        </p:nvSpPr>
        <p:spPr>
          <a:xfrm>
            <a:off x="5202338" y="3303270"/>
            <a:ext cx="718655" cy="722560"/>
          </a:xfrm>
          <a:custGeom>
            <a:avLst/>
            <a:gdLst>
              <a:gd name="connsiteX0" fmla="*/ 359327 w 718654"/>
              <a:gd name="connsiteY0" fmla="*/ 0 h 722560"/>
              <a:gd name="connsiteX1" fmla="*/ 718654 w 718654"/>
              <a:gd name="connsiteY1" fmla="*/ 361280 h 722560"/>
              <a:gd name="connsiteX2" fmla="*/ 359327 w 718654"/>
              <a:gd name="connsiteY2" fmla="*/ 722560 h 722560"/>
              <a:gd name="connsiteX3" fmla="*/ 0 w 718654"/>
              <a:gd name="connsiteY3" fmla="*/ 361280 h 722560"/>
              <a:gd name="connsiteX4" fmla="*/ 359327 w 718654"/>
              <a:gd name="connsiteY4" fmla="*/ 0 h 722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654" h="722560">
                <a:moveTo>
                  <a:pt x="359327" y="0"/>
                </a:moveTo>
                <a:cubicBezTo>
                  <a:pt x="557778" y="0"/>
                  <a:pt x="718654" y="161751"/>
                  <a:pt x="718654" y="361280"/>
                </a:cubicBezTo>
                <a:cubicBezTo>
                  <a:pt x="718654" y="560809"/>
                  <a:pt x="557778" y="722560"/>
                  <a:pt x="359327" y="722560"/>
                </a:cubicBezTo>
                <a:cubicBezTo>
                  <a:pt x="160876" y="722560"/>
                  <a:pt x="0" y="560809"/>
                  <a:pt x="0" y="361280"/>
                </a:cubicBezTo>
                <a:cubicBezTo>
                  <a:pt x="0" y="161751"/>
                  <a:pt x="160876" y="0"/>
                  <a:pt x="359327" y="0"/>
                </a:cubicBez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
        <p:nvSpPr>
          <p:cNvPr id="4" name="Picture Placeholder 17"/>
          <p:cNvSpPr>
            <a:spLocks noGrp="1"/>
          </p:cNvSpPr>
          <p:nvPr>
            <p:ph type="pic" sz="quarter" idx="13"/>
          </p:nvPr>
        </p:nvSpPr>
        <p:spPr>
          <a:xfrm>
            <a:off x="8790782" y="3303270"/>
            <a:ext cx="718655" cy="722560"/>
          </a:xfrm>
          <a:custGeom>
            <a:avLst/>
            <a:gdLst>
              <a:gd name="connsiteX0" fmla="*/ 359327 w 718654"/>
              <a:gd name="connsiteY0" fmla="*/ 0 h 722560"/>
              <a:gd name="connsiteX1" fmla="*/ 718654 w 718654"/>
              <a:gd name="connsiteY1" fmla="*/ 361280 h 722560"/>
              <a:gd name="connsiteX2" fmla="*/ 359327 w 718654"/>
              <a:gd name="connsiteY2" fmla="*/ 722560 h 722560"/>
              <a:gd name="connsiteX3" fmla="*/ 0 w 718654"/>
              <a:gd name="connsiteY3" fmla="*/ 361280 h 722560"/>
              <a:gd name="connsiteX4" fmla="*/ 359327 w 718654"/>
              <a:gd name="connsiteY4" fmla="*/ 0 h 722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654" h="722560">
                <a:moveTo>
                  <a:pt x="359327" y="0"/>
                </a:moveTo>
                <a:cubicBezTo>
                  <a:pt x="557778" y="0"/>
                  <a:pt x="718654" y="161751"/>
                  <a:pt x="718654" y="361280"/>
                </a:cubicBezTo>
                <a:cubicBezTo>
                  <a:pt x="718654" y="560809"/>
                  <a:pt x="557778" y="722560"/>
                  <a:pt x="359327" y="722560"/>
                </a:cubicBezTo>
                <a:cubicBezTo>
                  <a:pt x="160876" y="722560"/>
                  <a:pt x="0" y="560809"/>
                  <a:pt x="0" y="361280"/>
                </a:cubicBezTo>
                <a:cubicBezTo>
                  <a:pt x="0" y="161751"/>
                  <a:pt x="160876" y="0"/>
                  <a:pt x="359327" y="0"/>
                </a:cubicBez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
        <p:nvSpPr>
          <p:cNvPr id="5" name="Picture Placeholder 22"/>
          <p:cNvSpPr>
            <a:spLocks noGrp="1"/>
          </p:cNvSpPr>
          <p:nvPr>
            <p:ph type="pic" sz="quarter" idx="15"/>
          </p:nvPr>
        </p:nvSpPr>
        <p:spPr>
          <a:xfrm>
            <a:off x="1208007" y="3303270"/>
            <a:ext cx="718655" cy="722560"/>
          </a:xfrm>
          <a:custGeom>
            <a:avLst/>
            <a:gdLst>
              <a:gd name="connsiteX0" fmla="*/ 359327 w 718654"/>
              <a:gd name="connsiteY0" fmla="*/ 0 h 722560"/>
              <a:gd name="connsiteX1" fmla="*/ 718654 w 718654"/>
              <a:gd name="connsiteY1" fmla="*/ 361280 h 722560"/>
              <a:gd name="connsiteX2" fmla="*/ 359327 w 718654"/>
              <a:gd name="connsiteY2" fmla="*/ 722560 h 722560"/>
              <a:gd name="connsiteX3" fmla="*/ 0 w 718654"/>
              <a:gd name="connsiteY3" fmla="*/ 361280 h 722560"/>
              <a:gd name="connsiteX4" fmla="*/ 359327 w 718654"/>
              <a:gd name="connsiteY4" fmla="*/ 0 h 722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654" h="722560">
                <a:moveTo>
                  <a:pt x="359327" y="0"/>
                </a:moveTo>
                <a:cubicBezTo>
                  <a:pt x="557778" y="0"/>
                  <a:pt x="718654" y="161751"/>
                  <a:pt x="718654" y="361280"/>
                </a:cubicBezTo>
                <a:cubicBezTo>
                  <a:pt x="718654" y="560809"/>
                  <a:pt x="557778" y="722560"/>
                  <a:pt x="359327" y="722560"/>
                </a:cubicBezTo>
                <a:cubicBezTo>
                  <a:pt x="160876" y="722560"/>
                  <a:pt x="0" y="560809"/>
                  <a:pt x="0" y="361280"/>
                </a:cubicBezTo>
                <a:cubicBezTo>
                  <a:pt x="0" y="161751"/>
                  <a:pt x="160876" y="0"/>
                  <a:pt x="359327" y="0"/>
                </a:cubicBez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
        <p:nvSpPr>
          <p:cNvPr id="6" name="Text Placeholder 5"/>
          <p:cNvSpPr>
            <a:spLocks noGrp="1"/>
          </p:cNvSpPr>
          <p:nvPr>
            <p:ph type="body" sz="quarter" idx="16"/>
          </p:nvPr>
        </p:nvSpPr>
        <p:spPr>
          <a:xfrm>
            <a:off x="4452055" y="367092"/>
            <a:ext cx="3287893" cy="841375"/>
          </a:xfrm>
        </p:spPr>
        <p:txBody>
          <a:bodyPr anchor="ctr">
            <a:normAutofit/>
          </a:bodyPr>
          <a:lstStyle>
            <a:lvl1pPr marL="0" indent="0" algn="ctr">
              <a:lnSpc>
                <a:spcPct val="100000"/>
              </a:lnSpc>
              <a:buNone/>
              <a:defRPr sz="4800" b="1">
                <a:solidFill>
                  <a:schemeClr val="tx1"/>
                </a:solidFill>
              </a:defRPr>
            </a:lvl1pPr>
          </a:lstStyle>
          <a:p>
            <a:pPr lvl="0"/>
            <a:r>
              <a:rPr lang="en-US"/>
              <a:t>Click to edit Master text styles</a:t>
            </a:r>
          </a:p>
        </p:txBody>
      </p:sp>
      <p:sp>
        <p:nvSpPr>
          <p:cNvPr id="7" name="Text Placeholder 8"/>
          <p:cNvSpPr>
            <a:spLocks noGrp="1"/>
          </p:cNvSpPr>
          <p:nvPr>
            <p:ph type="body" sz="quarter" idx="12"/>
          </p:nvPr>
        </p:nvSpPr>
        <p:spPr>
          <a:xfrm>
            <a:off x="4548189" y="1208465"/>
            <a:ext cx="3095625" cy="273050"/>
          </a:xfrm>
        </p:spPr>
        <p:txBody>
          <a:bodyPr anchor="ctr">
            <a:normAutofit/>
          </a:bodyPr>
          <a:lstStyle>
            <a:lvl1pPr marL="0" indent="0" algn="ctr">
              <a:lnSpc>
                <a:spcPct val="100000"/>
              </a:lnSpc>
              <a:buNone/>
              <a:defRPr sz="1100">
                <a:solidFill>
                  <a:schemeClr val="tx2">
                    <a:lumMod val="20000"/>
                    <a:lumOff val="80000"/>
                  </a:schemeClr>
                </a:solidFill>
              </a:defRPr>
            </a:lvl1pPr>
          </a:lstStyle>
          <a:p>
            <a:pPr lvl="0"/>
            <a:r>
              <a:rPr lang="en-US"/>
              <a:t>Click to edit Master text styles</a:t>
            </a:r>
          </a:p>
        </p:txBody>
      </p:sp>
    </p:spTree>
    <p:extLst>
      <p:ext uri="{BB962C8B-B14F-4D97-AF65-F5344CB8AC3E}">
        <p14:creationId xmlns:p14="http://schemas.microsoft.com/office/powerpoint/2010/main" val="3943675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752475" y="1918184"/>
            <a:ext cx="1872076" cy="1939925"/>
          </a:xfrm>
          <a:custGeom>
            <a:avLst/>
            <a:gdLst>
              <a:gd name="connsiteX0" fmla="*/ 88212 w 1872076"/>
              <a:gd name="connsiteY0" fmla="*/ 0 h 1939925"/>
              <a:gd name="connsiteX1" fmla="*/ 1783864 w 1872076"/>
              <a:gd name="connsiteY1" fmla="*/ 0 h 1939925"/>
              <a:gd name="connsiteX2" fmla="*/ 1872076 w 1872076"/>
              <a:gd name="connsiteY2" fmla="*/ 88212 h 1939925"/>
              <a:gd name="connsiteX3" fmla="*/ 1872076 w 1872076"/>
              <a:gd name="connsiteY3" fmla="*/ 1851713 h 1939925"/>
              <a:gd name="connsiteX4" fmla="*/ 1783864 w 1872076"/>
              <a:gd name="connsiteY4" fmla="*/ 1939925 h 1939925"/>
              <a:gd name="connsiteX5" fmla="*/ 88212 w 1872076"/>
              <a:gd name="connsiteY5" fmla="*/ 1939925 h 1939925"/>
              <a:gd name="connsiteX6" fmla="*/ 0 w 1872076"/>
              <a:gd name="connsiteY6" fmla="*/ 1851713 h 1939925"/>
              <a:gd name="connsiteX7" fmla="*/ 0 w 1872076"/>
              <a:gd name="connsiteY7" fmla="*/ 88212 h 1939925"/>
              <a:gd name="connsiteX8" fmla="*/ 88212 w 1872076"/>
              <a:gd name="connsiteY8" fmla="*/ 0 h 193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76" h="1939925">
                <a:moveTo>
                  <a:pt x="88212" y="0"/>
                </a:moveTo>
                <a:lnTo>
                  <a:pt x="1783864" y="0"/>
                </a:lnTo>
                <a:cubicBezTo>
                  <a:pt x="1832582" y="0"/>
                  <a:pt x="1872076" y="39494"/>
                  <a:pt x="1872076" y="88212"/>
                </a:cubicBezTo>
                <a:lnTo>
                  <a:pt x="1872076" y="1851713"/>
                </a:lnTo>
                <a:cubicBezTo>
                  <a:pt x="1872076" y="1900431"/>
                  <a:pt x="1832582" y="1939925"/>
                  <a:pt x="1783864" y="1939925"/>
                </a:cubicBezTo>
                <a:lnTo>
                  <a:pt x="88212" y="1939925"/>
                </a:lnTo>
                <a:cubicBezTo>
                  <a:pt x="39494" y="1939925"/>
                  <a:pt x="0" y="1900431"/>
                  <a:pt x="0" y="1851713"/>
                </a:cubicBezTo>
                <a:lnTo>
                  <a:pt x="0" y="88212"/>
                </a:lnTo>
                <a:cubicBezTo>
                  <a:pt x="0" y="39494"/>
                  <a:pt x="39494" y="0"/>
                  <a:pt x="88212" y="0"/>
                </a:cubicBez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
        <p:nvSpPr>
          <p:cNvPr id="13" name="Picture Placeholder 12"/>
          <p:cNvSpPr>
            <a:spLocks noGrp="1"/>
          </p:cNvSpPr>
          <p:nvPr>
            <p:ph type="pic" sz="quarter" idx="11"/>
          </p:nvPr>
        </p:nvSpPr>
        <p:spPr>
          <a:xfrm>
            <a:off x="2887294" y="1918184"/>
            <a:ext cx="1872076" cy="1939925"/>
          </a:xfrm>
          <a:custGeom>
            <a:avLst/>
            <a:gdLst>
              <a:gd name="connsiteX0" fmla="*/ 88212 w 1872076"/>
              <a:gd name="connsiteY0" fmla="*/ 0 h 1939925"/>
              <a:gd name="connsiteX1" fmla="*/ 1783864 w 1872076"/>
              <a:gd name="connsiteY1" fmla="*/ 0 h 1939925"/>
              <a:gd name="connsiteX2" fmla="*/ 1872076 w 1872076"/>
              <a:gd name="connsiteY2" fmla="*/ 88212 h 1939925"/>
              <a:gd name="connsiteX3" fmla="*/ 1872076 w 1872076"/>
              <a:gd name="connsiteY3" fmla="*/ 1851713 h 1939925"/>
              <a:gd name="connsiteX4" fmla="*/ 1783864 w 1872076"/>
              <a:gd name="connsiteY4" fmla="*/ 1939925 h 1939925"/>
              <a:gd name="connsiteX5" fmla="*/ 88212 w 1872076"/>
              <a:gd name="connsiteY5" fmla="*/ 1939925 h 1939925"/>
              <a:gd name="connsiteX6" fmla="*/ 0 w 1872076"/>
              <a:gd name="connsiteY6" fmla="*/ 1851713 h 1939925"/>
              <a:gd name="connsiteX7" fmla="*/ 0 w 1872076"/>
              <a:gd name="connsiteY7" fmla="*/ 88212 h 1939925"/>
              <a:gd name="connsiteX8" fmla="*/ 88212 w 1872076"/>
              <a:gd name="connsiteY8" fmla="*/ 0 h 193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76" h="1939925">
                <a:moveTo>
                  <a:pt x="88212" y="0"/>
                </a:moveTo>
                <a:lnTo>
                  <a:pt x="1783864" y="0"/>
                </a:lnTo>
                <a:cubicBezTo>
                  <a:pt x="1832582" y="0"/>
                  <a:pt x="1872076" y="39494"/>
                  <a:pt x="1872076" y="88212"/>
                </a:cubicBezTo>
                <a:lnTo>
                  <a:pt x="1872076" y="1851713"/>
                </a:lnTo>
                <a:cubicBezTo>
                  <a:pt x="1872076" y="1900431"/>
                  <a:pt x="1832582" y="1939925"/>
                  <a:pt x="1783864" y="1939925"/>
                </a:cubicBezTo>
                <a:lnTo>
                  <a:pt x="88212" y="1939925"/>
                </a:lnTo>
                <a:cubicBezTo>
                  <a:pt x="39494" y="1939925"/>
                  <a:pt x="0" y="1900431"/>
                  <a:pt x="0" y="1851713"/>
                </a:cubicBezTo>
                <a:lnTo>
                  <a:pt x="0" y="88212"/>
                </a:lnTo>
                <a:cubicBezTo>
                  <a:pt x="0" y="39494"/>
                  <a:pt x="39494" y="0"/>
                  <a:pt x="88212" y="0"/>
                </a:cubicBez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
        <p:nvSpPr>
          <p:cNvPr id="14" name="Picture Placeholder 13"/>
          <p:cNvSpPr>
            <a:spLocks noGrp="1"/>
          </p:cNvSpPr>
          <p:nvPr>
            <p:ph type="pic" sz="quarter" idx="12"/>
          </p:nvPr>
        </p:nvSpPr>
        <p:spPr>
          <a:xfrm>
            <a:off x="752475" y="4142573"/>
            <a:ext cx="1872076" cy="1939925"/>
          </a:xfrm>
          <a:custGeom>
            <a:avLst/>
            <a:gdLst>
              <a:gd name="connsiteX0" fmla="*/ 88212 w 1872076"/>
              <a:gd name="connsiteY0" fmla="*/ 0 h 1939925"/>
              <a:gd name="connsiteX1" fmla="*/ 1783864 w 1872076"/>
              <a:gd name="connsiteY1" fmla="*/ 0 h 1939925"/>
              <a:gd name="connsiteX2" fmla="*/ 1872076 w 1872076"/>
              <a:gd name="connsiteY2" fmla="*/ 88212 h 1939925"/>
              <a:gd name="connsiteX3" fmla="*/ 1872076 w 1872076"/>
              <a:gd name="connsiteY3" fmla="*/ 1851713 h 1939925"/>
              <a:gd name="connsiteX4" fmla="*/ 1783864 w 1872076"/>
              <a:gd name="connsiteY4" fmla="*/ 1939925 h 1939925"/>
              <a:gd name="connsiteX5" fmla="*/ 88212 w 1872076"/>
              <a:gd name="connsiteY5" fmla="*/ 1939925 h 1939925"/>
              <a:gd name="connsiteX6" fmla="*/ 0 w 1872076"/>
              <a:gd name="connsiteY6" fmla="*/ 1851713 h 1939925"/>
              <a:gd name="connsiteX7" fmla="*/ 0 w 1872076"/>
              <a:gd name="connsiteY7" fmla="*/ 88212 h 1939925"/>
              <a:gd name="connsiteX8" fmla="*/ 88212 w 1872076"/>
              <a:gd name="connsiteY8" fmla="*/ 0 h 193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76" h="1939925">
                <a:moveTo>
                  <a:pt x="88212" y="0"/>
                </a:moveTo>
                <a:lnTo>
                  <a:pt x="1783864" y="0"/>
                </a:lnTo>
                <a:cubicBezTo>
                  <a:pt x="1832582" y="0"/>
                  <a:pt x="1872076" y="39494"/>
                  <a:pt x="1872076" y="88212"/>
                </a:cubicBezTo>
                <a:lnTo>
                  <a:pt x="1872076" y="1851713"/>
                </a:lnTo>
                <a:cubicBezTo>
                  <a:pt x="1872076" y="1900431"/>
                  <a:pt x="1832582" y="1939925"/>
                  <a:pt x="1783864" y="1939925"/>
                </a:cubicBezTo>
                <a:lnTo>
                  <a:pt x="88212" y="1939925"/>
                </a:lnTo>
                <a:cubicBezTo>
                  <a:pt x="39494" y="1939925"/>
                  <a:pt x="0" y="1900431"/>
                  <a:pt x="0" y="1851713"/>
                </a:cubicBezTo>
                <a:lnTo>
                  <a:pt x="0" y="88212"/>
                </a:lnTo>
                <a:cubicBezTo>
                  <a:pt x="0" y="39494"/>
                  <a:pt x="39494" y="0"/>
                  <a:pt x="88212" y="0"/>
                </a:cubicBez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
        <p:nvSpPr>
          <p:cNvPr id="15" name="Picture Placeholder 14"/>
          <p:cNvSpPr>
            <a:spLocks noGrp="1"/>
          </p:cNvSpPr>
          <p:nvPr>
            <p:ph type="pic" sz="quarter" idx="13"/>
          </p:nvPr>
        </p:nvSpPr>
        <p:spPr>
          <a:xfrm>
            <a:off x="2887294" y="4142573"/>
            <a:ext cx="1872076" cy="1939925"/>
          </a:xfrm>
          <a:custGeom>
            <a:avLst/>
            <a:gdLst>
              <a:gd name="connsiteX0" fmla="*/ 88212 w 1872076"/>
              <a:gd name="connsiteY0" fmla="*/ 0 h 1939925"/>
              <a:gd name="connsiteX1" fmla="*/ 1783864 w 1872076"/>
              <a:gd name="connsiteY1" fmla="*/ 0 h 1939925"/>
              <a:gd name="connsiteX2" fmla="*/ 1872076 w 1872076"/>
              <a:gd name="connsiteY2" fmla="*/ 88212 h 1939925"/>
              <a:gd name="connsiteX3" fmla="*/ 1872076 w 1872076"/>
              <a:gd name="connsiteY3" fmla="*/ 1851713 h 1939925"/>
              <a:gd name="connsiteX4" fmla="*/ 1783864 w 1872076"/>
              <a:gd name="connsiteY4" fmla="*/ 1939925 h 1939925"/>
              <a:gd name="connsiteX5" fmla="*/ 88212 w 1872076"/>
              <a:gd name="connsiteY5" fmla="*/ 1939925 h 1939925"/>
              <a:gd name="connsiteX6" fmla="*/ 0 w 1872076"/>
              <a:gd name="connsiteY6" fmla="*/ 1851713 h 1939925"/>
              <a:gd name="connsiteX7" fmla="*/ 0 w 1872076"/>
              <a:gd name="connsiteY7" fmla="*/ 88212 h 1939925"/>
              <a:gd name="connsiteX8" fmla="*/ 88212 w 1872076"/>
              <a:gd name="connsiteY8" fmla="*/ 0 h 193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76" h="1939925">
                <a:moveTo>
                  <a:pt x="88212" y="0"/>
                </a:moveTo>
                <a:lnTo>
                  <a:pt x="1783864" y="0"/>
                </a:lnTo>
                <a:cubicBezTo>
                  <a:pt x="1832582" y="0"/>
                  <a:pt x="1872076" y="39494"/>
                  <a:pt x="1872076" y="88212"/>
                </a:cubicBezTo>
                <a:lnTo>
                  <a:pt x="1872076" y="1851713"/>
                </a:lnTo>
                <a:cubicBezTo>
                  <a:pt x="1872076" y="1900431"/>
                  <a:pt x="1832582" y="1939925"/>
                  <a:pt x="1783864" y="1939925"/>
                </a:cubicBezTo>
                <a:lnTo>
                  <a:pt x="88212" y="1939925"/>
                </a:lnTo>
                <a:cubicBezTo>
                  <a:pt x="39494" y="1939925"/>
                  <a:pt x="0" y="1900431"/>
                  <a:pt x="0" y="1851713"/>
                </a:cubicBezTo>
                <a:lnTo>
                  <a:pt x="0" y="88212"/>
                </a:lnTo>
                <a:cubicBezTo>
                  <a:pt x="0" y="39494"/>
                  <a:pt x="39494" y="0"/>
                  <a:pt x="88212" y="0"/>
                </a:cubicBez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
        <p:nvSpPr>
          <p:cNvPr id="6" name="Text Placeholder 5"/>
          <p:cNvSpPr>
            <a:spLocks noGrp="1"/>
          </p:cNvSpPr>
          <p:nvPr>
            <p:ph type="body" sz="quarter" idx="14"/>
          </p:nvPr>
        </p:nvSpPr>
        <p:spPr>
          <a:xfrm>
            <a:off x="4452055" y="367092"/>
            <a:ext cx="3287893" cy="841375"/>
          </a:xfrm>
        </p:spPr>
        <p:txBody>
          <a:bodyPr anchor="ctr">
            <a:normAutofit/>
          </a:bodyPr>
          <a:lstStyle>
            <a:lvl1pPr marL="0" indent="0" algn="ctr">
              <a:lnSpc>
                <a:spcPct val="100000"/>
              </a:lnSpc>
              <a:buNone/>
              <a:defRPr sz="4800" b="1">
                <a:solidFill>
                  <a:schemeClr val="tx1"/>
                </a:solidFill>
              </a:defRPr>
            </a:lvl1pPr>
          </a:lstStyle>
          <a:p>
            <a:pPr lvl="0"/>
            <a:r>
              <a:rPr lang="en-US"/>
              <a:t>Click to edit Master text styles</a:t>
            </a:r>
          </a:p>
        </p:txBody>
      </p:sp>
      <p:sp>
        <p:nvSpPr>
          <p:cNvPr id="7" name="Text Placeholder 8"/>
          <p:cNvSpPr>
            <a:spLocks noGrp="1"/>
          </p:cNvSpPr>
          <p:nvPr>
            <p:ph type="body" sz="quarter" idx="15"/>
          </p:nvPr>
        </p:nvSpPr>
        <p:spPr>
          <a:xfrm>
            <a:off x="4548189" y="1208465"/>
            <a:ext cx="3095625" cy="273050"/>
          </a:xfrm>
        </p:spPr>
        <p:txBody>
          <a:bodyPr anchor="ctr">
            <a:normAutofit/>
          </a:bodyPr>
          <a:lstStyle>
            <a:lvl1pPr marL="0" indent="0" algn="ctr">
              <a:lnSpc>
                <a:spcPct val="100000"/>
              </a:lnSpc>
              <a:buNone/>
              <a:defRPr sz="1100">
                <a:solidFill>
                  <a:schemeClr val="tx2">
                    <a:lumMod val="20000"/>
                    <a:lumOff val="80000"/>
                  </a:schemeClr>
                </a:solidFill>
              </a:defRPr>
            </a:lvl1pPr>
          </a:lstStyle>
          <a:p>
            <a:pPr lvl="0"/>
            <a:r>
              <a:rPr lang="en-US"/>
              <a:t>Click to edit Master text styles</a:t>
            </a:r>
          </a:p>
        </p:txBody>
      </p:sp>
    </p:spTree>
    <p:extLst>
      <p:ext uri="{BB962C8B-B14F-4D97-AF65-F5344CB8AC3E}">
        <p14:creationId xmlns:p14="http://schemas.microsoft.com/office/powerpoint/2010/main" val="1095325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952501" y="4829175"/>
            <a:ext cx="1085519" cy="1085518"/>
          </a:xfrm>
          <a:custGeom>
            <a:avLst/>
            <a:gdLst>
              <a:gd name="connsiteX0" fmla="*/ 108356 w 1085518"/>
              <a:gd name="connsiteY0" fmla="*/ 0 h 1085518"/>
              <a:gd name="connsiteX1" fmla="*/ 977162 w 1085518"/>
              <a:gd name="connsiteY1" fmla="*/ 0 h 1085518"/>
              <a:gd name="connsiteX2" fmla="*/ 1085518 w 1085518"/>
              <a:gd name="connsiteY2" fmla="*/ 108356 h 1085518"/>
              <a:gd name="connsiteX3" fmla="*/ 1085518 w 1085518"/>
              <a:gd name="connsiteY3" fmla="*/ 977162 h 1085518"/>
              <a:gd name="connsiteX4" fmla="*/ 977162 w 1085518"/>
              <a:gd name="connsiteY4" fmla="*/ 1085518 h 1085518"/>
              <a:gd name="connsiteX5" fmla="*/ 108356 w 1085518"/>
              <a:gd name="connsiteY5" fmla="*/ 1085518 h 1085518"/>
              <a:gd name="connsiteX6" fmla="*/ 0 w 1085518"/>
              <a:gd name="connsiteY6" fmla="*/ 977162 h 1085518"/>
              <a:gd name="connsiteX7" fmla="*/ 0 w 1085518"/>
              <a:gd name="connsiteY7" fmla="*/ 108356 h 1085518"/>
              <a:gd name="connsiteX8" fmla="*/ 108356 w 1085518"/>
              <a:gd name="connsiteY8" fmla="*/ 0 h 108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518" h="1085518">
                <a:moveTo>
                  <a:pt x="108356" y="0"/>
                </a:moveTo>
                <a:lnTo>
                  <a:pt x="977162" y="0"/>
                </a:lnTo>
                <a:cubicBezTo>
                  <a:pt x="1037005" y="0"/>
                  <a:pt x="1085518" y="48513"/>
                  <a:pt x="1085518" y="108356"/>
                </a:cubicBezTo>
                <a:lnTo>
                  <a:pt x="1085518" y="977162"/>
                </a:lnTo>
                <a:cubicBezTo>
                  <a:pt x="1085518" y="1037005"/>
                  <a:pt x="1037005" y="1085518"/>
                  <a:pt x="977162" y="1085518"/>
                </a:cubicBezTo>
                <a:lnTo>
                  <a:pt x="108356" y="1085518"/>
                </a:lnTo>
                <a:cubicBezTo>
                  <a:pt x="48513" y="1085518"/>
                  <a:pt x="0" y="1037005"/>
                  <a:pt x="0" y="977162"/>
                </a:cubicBezTo>
                <a:lnTo>
                  <a:pt x="0" y="108356"/>
                </a:lnTo>
                <a:cubicBezTo>
                  <a:pt x="0" y="48513"/>
                  <a:pt x="48513" y="0"/>
                  <a:pt x="108356" y="0"/>
                </a:cubicBez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
        <p:nvSpPr>
          <p:cNvPr id="3" name="Text Placeholder 5"/>
          <p:cNvSpPr>
            <a:spLocks noGrp="1"/>
          </p:cNvSpPr>
          <p:nvPr>
            <p:ph type="body" sz="quarter" idx="11"/>
          </p:nvPr>
        </p:nvSpPr>
        <p:spPr>
          <a:xfrm>
            <a:off x="4452055" y="367092"/>
            <a:ext cx="3287893" cy="841375"/>
          </a:xfrm>
        </p:spPr>
        <p:txBody>
          <a:bodyPr anchor="ctr">
            <a:normAutofit/>
          </a:bodyPr>
          <a:lstStyle>
            <a:lvl1pPr marL="0" indent="0" algn="ctr">
              <a:lnSpc>
                <a:spcPct val="100000"/>
              </a:lnSpc>
              <a:buNone/>
              <a:defRPr sz="4800" b="1">
                <a:solidFill>
                  <a:schemeClr val="tx1"/>
                </a:solidFill>
              </a:defRPr>
            </a:lvl1pPr>
          </a:lstStyle>
          <a:p>
            <a:pPr lvl="0"/>
            <a:r>
              <a:rPr lang="en-US"/>
              <a:t>Click to edit Master text styles</a:t>
            </a:r>
          </a:p>
        </p:txBody>
      </p:sp>
      <p:sp>
        <p:nvSpPr>
          <p:cNvPr id="4" name="Text Placeholder 8"/>
          <p:cNvSpPr>
            <a:spLocks noGrp="1"/>
          </p:cNvSpPr>
          <p:nvPr>
            <p:ph type="body" sz="quarter" idx="12"/>
          </p:nvPr>
        </p:nvSpPr>
        <p:spPr>
          <a:xfrm>
            <a:off x="4548189" y="1208465"/>
            <a:ext cx="3095625" cy="273050"/>
          </a:xfrm>
        </p:spPr>
        <p:txBody>
          <a:bodyPr anchor="ctr">
            <a:normAutofit/>
          </a:bodyPr>
          <a:lstStyle>
            <a:lvl1pPr marL="0" indent="0" algn="ctr">
              <a:lnSpc>
                <a:spcPct val="100000"/>
              </a:lnSpc>
              <a:buNone/>
              <a:defRPr sz="1100">
                <a:solidFill>
                  <a:schemeClr val="tx2">
                    <a:lumMod val="20000"/>
                    <a:lumOff val="80000"/>
                  </a:schemeClr>
                </a:solidFill>
              </a:defRPr>
            </a:lvl1pPr>
          </a:lstStyle>
          <a:p>
            <a:pPr lvl="0"/>
            <a:r>
              <a:rPr lang="en-US"/>
              <a:t>Click to edit Master text styles</a:t>
            </a:r>
          </a:p>
        </p:txBody>
      </p:sp>
    </p:spTree>
    <p:extLst>
      <p:ext uri="{BB962C8B-B14F-4D97-AF65-F5344CB8AC3E}">
        <p14:creationId xmlns:p14="http://schemas.microsoft.com/office/powerpoint/2010/main" val="1566384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4151020"/>
            <a:ext cx="12198321" cy="2706980"/>
          </a:xfrm>
          <a:custGeom>
            <a:avLst/>
            <a:gdLst>
              <a:gd name="connsiteX0" fmla="*/ 10522039 w 12108140"/>
              <a:gd name="connsiteY0" fmla="*/ 1420 h 2706980"/>
              <a:gd name="connsiteX1" fmla="*/ 11592841 w 12108140"/>
              <a:gd name="connsiteY1" fmla="*/ 409877 h 2706980"/>
              <a:gd name="connsiteX2" fmla="*/ 12108140 w 12108140"/>
              <a:gd name="connsiteY2" fmla="*/ 309882 h 2706980"/>
              <a:gd name="connsiteX3" fmla="*/ 12108140 w 12108140"/>
              <a:gd name="connsiteY3" fmla="*/ 2706980 h 2706980"/>
              <a:gd name="connsiteX4" fmla="*/ 0 w 12108140"/>
              <a:gd name="connsiteY4" fmla="*/ 2706980 h 2706980"/>
              <a:gd name="connsiteX5" fmla="*/ 0 w 12108140"/>
              <a:gd name="connsiteY5" fmla="*/ 1887578 h 2706980"/>
              <a:gd name="connsiteX6" fmla="*/ 963749 w 12108140"/>
              <a:gd name="connsiteY6" fmla="*/ 1993128 h 2706980"/>
              <a:gd name="connsiteX7" fmla="*/ 1816082 w 12108140"/>
              <a:gd name="connsiteY7" fmla="*/ 1473711 h 2706980"/>
              <a:gd name="connsiteX8" fmla="*/ 2456724 w 12108140"/>
              <a:gd name="connsiteY8" fmla="*/ 1695921 h 2706980"/>
              <a:gd name="connsiteX9" fmla="*/ 3178143 w 12108140"/>
              <a:gd name="connsiteY9" fmla="*/ 1132062 h 2706980"/>
              <a:gd name="connsiteX10" fmla="*/ 3576456 w 12108140"/>
              <a:gd name="connsiteY10" fmla="*/ 470985 h 2706980"/>
              <a:gd name="connsiteX11" fmla="*/ 3999837 w 12108140"/>
              <a:gd name="connsiteY11" fmla="*/ 93227 h 2706980"/>
              <a:gd name="connsiteX12" fmla="*/ 4314588 w 12108140"/>
              <a:gd name="connsiteY12" fmla="*/ 179333 h 2706980"/>
              <a:gd name="connsiteX13" fmla="*/ 5091715 w 12108140"/>
              <a:gd name="connsiteY13" fmla="*/ 940405 h 2706980"/>
              <a:gd name="connsiteX14" fmla="*/ 6044321 w 12108140"/>
              <a:gd name="connsiteY14" fmla="*/ 1382049 h 2706980"/>
              <a:gd name="connsiteX15" fmla="*/ 6916152 w 12108140"/>
              <a:gd name="connsiteY15" fmla="*/ 926517 h 2706980"/>
              <a:gd name="connsiteX16" fmla="*/ 7665425 w 12108140"/>
              <a:gd name="connsiteY16" fmla="*/ 879297 h 2706980"/>
              <a:gd name="connsiteX17" fmla="*/ 8595749 w 12108140"/>
              <a:gd name="connsiteY17" fmla="*/ 1270943 h 2706980"/>
              <a:gd name="connsiteX18" fmla="*/ 9718266 w 12108140"/>
              <a:gd name="connsiteY18" fmla="*/ 673752 h 2706980"/>
              <a:gd name="connsiteX19" fmla="*/ 10445255 w 12108140"/>
              <a:gd name="connsiteY19" fmla="*/ 1565 h 2706980"/>
              <a:gd name="connsiteX20" fmla="*/ 10522039 w 12108140"/>
              <a:gd name="connsiteY20" fmla="*/ 1420 h 270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08140" h="2706980">
                <a:moveTo>
                  <a:pt x="10522039" y="1420"/>
                </a:moveTo>
                <a:cubicBezTo>
                  <a:pt x="10901006" y="29851"/>
                  <a:pt x="11208978" y="474978"/>
                  <a:pt x="11592841" y="409877"/>
                </a:cubicBezTo>
                <a:cubicBezTo>
                  <a:pt x="11768321" y="379323"/>
                  <a:pt x="11943801" y="240441"/>
                  <a:pt x="12108140" y="309882"/>
                </a:cubicBezTo>
                <a:cubicBezTo>
                  <a:pt x="12108140" y="2706980"/>
                  <a:pt x="12108140" y="2706980"/>
                  <a:pt x="12108140" y="2706980"/>
                </a:cubicBezTo>
                <a:cubicBezTo>
                  <a:pt x="0" y="2706980"/>
                  <a:pt x="0" y="2706980"/>
                  <a:pt x="0" y="2706980"/>
                </a:cubicBezTo>
                <a:lnTo>
                  <a:pt x="0" y="1887578"/>
                </a:lnTo>
                <a:cubicBezTo>
                  <a:pt x="253472" y="2123677"/>
                  <a:pt x="665711" y="2168119"/>
                  <a:pt x="963749" y="1993128"/>
                </a:cubicBezTo>
                <a:cubicBezTo>
                  <a:pt x="1259002" y="1820915"/>
                  <a:pt x="1476263" y="1454267"/>
                  <a:pt x="1816082" y="1473711"/>
                </a:cubicBezTo>
                <a:cubicBezTo>
                  <a:pt x="2044485" y="1487599"/>
                  <a:pt x="2228321" y="1676478"/>
                  <a:pt x="2456724" y="1695921"/>
                </a:cubicBezTo>
                <a:cubicBezTo>
                  <a:pt x="2777046" y="1723698"/>
                  <a:pt x="3013805" y="1409825"/>
                  <a:pt x="3178143" y="1132062"/>
                </a:cubicBezTo>
                <a:cubicBezTo>
                  <a:pt x="3311843" y="912629"/>
                  <a:pt x="3445542" y="690418"/>
                  <a:pt x="3576456" y="470985"/>
                </a:cubicBezTo>
                <a:cubicBezTo>
                  <a:pt x="3679516" y="301549"/>
                  <a:pt x="3804858" y="115448"/>
                  <a:pt x="3999837" y="93227"/>
                </a:cubicBezTo>
                <a:cubicBezTo>
                  <a:pt x="4111253" y="79339"/>
                  <a:pt x="4219883" y="123781"/>
                  <a:pt x="4314588" y="179333"/>
                </a:cubicBezTo>
                <a:cubicBezTo>
                  <a:pt x="4629337" y="365435"/>
                  <a:pt x="4841028" y="676530"/>
                  <a:pt x="5091715" y="940405"/>
                </a:cubicBezTo>
                <a:cubicBezTo>
                  <a:pt x="5342400" y="1204280"/>
                  <a:pt x="5682219" y="1437602"/>
                  <a:pt x="6044321" y="1382049"/>
                </a:cubicBezTo>
                <a:cubicBezTo>
                  <a:pt x="6370213" y="1332051"/>
                  <a:pt x="6615329" y="1059843"/>
                  <a:pt x="6916152" y="926517"/>
                </a:cubicBezTo>
                <a:cubicBezTo>
                  <a:pt x="7150126" y="823744"/>
                  <a:pt x="7420310" y="807079"/>
                  <a:pt x="7665425" y="879297"/>
                </a:cubicBezTo>
                <a:cubicBezTo>
                  <a:pt x="7991317" y="976514"/>
                  <a:pt x="8261501" y="1220946"/>
                  <a:pt x="8595749" y="1270943"/>
                </a:cubicBezTo>
                <a:cubicBezTo>
                  <a:pt x="9038628" y="1337607"/>
                  <a:pt x="9462009" y="1037622"/>
                  <a:pt x="9718266" y="673752"/>
                </a:cubicBezTo>
                <a:cubicBezTo>
                  <a:pt x="9916029" y="393211"/>
                  <a:pt x="10102651" y="26563"/>
                  <a:pt x="10445255" y="1565"/>
                </a:cubicBezTo>
                <a:cubicBezTo>
                  <a:pt x="10471194" y="-519"/>
                  <a:pt x="10496774" y="-475"/>
                  <a:pt x="10522039" y="1420"/>
                </a:cubicBez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
        <p:nvSpPr>
          <p:cNvPr id="6" name="Text Placeholder 5"/>
          <p:cNvSpPr>
            <a:spLocks noGrp="1"/>
          </p:cNvSpPr>
          <p:nvPr>
            <p:ph type="body" sz="quarter" idx="11"/>
          </p:nvPr>
        </p:nvSpPr>
        <p:spPr>
          <a:xfrm>
            <a:off x="4452055" y="367092"/>
            <a:ext cx="3287893" cy="841375"/>
          </a:xfrm>
        </p:spPr>
        <p:txBody>
          <a:bodyPr anchor="ctr">
            <a:normAutofit/>
          </a:bodyPr>
          <a:lstStyle>
            <a:lvl1pPr marL="0" indent="0" algn="ctr">
              <a:lnSpc>
                <a:spcPct val="100000"/>
              </a:lnSpc>
              <a:buNone/>
              <a:defRPr sz="4800" b="1">
                <a:solidFill>
                  <a:schemeClr val="tx1"/>
                </a:solidFill>
              </a:defRPr>
            </a:lvl1pPr>
          </a:lstStyle>
          <a:p>
            <a:pPr lvl="0"/>
            <a:r>
              <a:rPr lang="en-US"/>
              <a:t>Click to edit Master text styles</a:t>
            </a:r>
          </a:p>
        </p:txBody>
      </p:sp>
      <p:sp>
        <p:nvSpPr>
          <p:cNvPr id="7" name="Text Placeholder 8"/>
          <p:cNvSpPr>
            <a:spLocks noGrp="1"/>
          </p:cNvSpPr>
          <p:nvPr>
            <p:ph type="body" sz="quarter" idx="12"/>
          </p:nvPr>
        </p:nvSpPr>
        <p:spPr>
          <a:xfrm>
            <a:off x="4548189" y="1208465"/>
            <a:ext cx="3095625" cy="273050"/>
          </a:xfrm>
        </p:spPr>
        <p:txBody>
          <a:bodyPr anchor="ctr">
            <a:normAutofit/>
          </a:bodyPr>
          <a:lstStyle>
            <a:lvl1pPr marL="0" indent="0" algn="ctr">
              <a:lnSpc>
                <a:spcPct val="100000"/>
              </a:lnSpc>
              <a:buNone/>
              <a:defRPr sz="1100">
                <a:solidFill>
                  <a:schemeClr val="tx2">
                    <a:lumMod val="20000"/>
                    <a:lumOff val="80000"/>
                  </a:schemeClr>
                </a:solidFill>
              </a:defRPr>
            </a:lvl1pPr>
          </a:lstStyle>
          <a:p>
            <a:pPr lvl="0"/>
            <a:r>
              <a:rPr lang="en-US"/>
              <a:t>Click to edit Master text styles</a:t>
            </a:r>
          </a:p>
        </p:txBody>
      </p:sp>
    </p:spTree>
    <p:extLst>
      <p:ext uri="{BB962C8B-B14F-4D97-AF65-F5344CB8AC3E}">
        <p14:creationId xmlns:p14="http://schemas.microsoft.com/office/powerpoint/2010/main" val="3851314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4668890" y="2039918"/>
            <a:ext cx="5606327" cy="1815274"/>
          </a:xfrm>
        </p:spPr>
        <p:txBody>
          <a:bodyPr anchor="ctr">
            <a:normAutofit/>
          </a:bodyPr>
          <a:lstStyle>
            <a:lvl1pPr marL="0" indent="0">
              <a:lnSpc>
                <a:spcPct val="100000"/>
              </a:lnSpc>
              <a:buNone/>
              <a:defRPr sz="4800" b="1">
                <a:solidFill>
                  <a:schemeClr val="tx1"/>
                </a:solidFill>
              </a:defRPr>
            </a:lvl1pPr>
          </a:lstStyle>
          <a:p>
            <a:pPr lvl="0"/>
            <a:r>
              <a:rPr lang="en-US"/>
              <a:t>Click to edit Master text styles</a:t>
            </a:r>
          </a:p>
        </p:txBody>
      </p:sp>
      <p:sp>
        <p:nvSpPr>
          <p:cNvPr id="7" name="Text Placeholder 8"/>
          <p:cNvSpPr>
            <a:spLocks noGrp="1"/>
          </p:cNvSpPr>
          <p:nvPr>
            <p:ph type="body" sz="quarter" idx="12"/>
          </p:nvPr>
        </p:nvSpPr>
        <p:spPr>
          <a:xfrm>
            <a:off x="4668890" y="3792284"/>
            <a:ext cx="3095625" cy="273050"/>
          </a:xfrm>
        </p:spPr>
        <p:txBody>
          <a:bodyPr anchor="ctr">
            <a:normAutofit/>
          </a:bodyPr>
          <a:lstStyle>
            <a:lvl1pPr marL="0" indent="0">
              <a:lnSpc>
                <a:spcPct val="100000"/>
              </a:lnSpc>
              <a:buNone/>
              <a:defRPr sz="1100">
                <a:solidFill>
                  <a:schemeClr val="tx2">
                    <a:lumMod val="20000"/>
                    <a:lumOff val="80000"/>
                  </a:schemeClr>
                </a:solidFill>
              </a:defRPr>
            </a:lvl1pPr>
          </a:lstStyle>
          <a:p>
            <a:pPr lvl="0"/>
            <a:r>
              <a:rPr lang="en-US"/>
              <a:t>Click to edit Master text styles</a:t>
            </a:r>
          </a:p>
        </p:txBody>
      </p:sp>
      <p:sp>
        <p:nvSpPr>
          <p:cNvPr id="11" name="Picture Placeholder 10"/>
          <p:cNvSpPr>
            <a:spLocks noGrp="1"/>
          </p:cNvSpPr>
          <p:nvPr>
            <p:ph type="pic" sz="quarter" idx="13"/>
          </p:nvPr>
        </p:nvSpPr>
        <p:spPr>
          <a:xfrm>
            <a:off x="6" y="1"/>
            <a:ext cx="4057647" cy="4505324"/>
          </a:xfrm>
          <a:custGeom>
            <a:avLst/>
            <a:gdLst>
              <a:gd name="connsiteX0" fmla="*/ 0 w 4057647"/>
              <a:gd name="connsiteY0" fmla="*/ 0 h 4505324"/>
              <a:gd name="connsiteX1" fmla="*/ 4057647 w 4057647"/>
              <a:gd name="connsiteY1" fmla="*/ 0 h 4505324"/>
              <a:gd name="connsiteX2" fmla="*/ 3312409 w 4057647"/>
              <a:gd name="connsiteY2" fmla="*/ 3515964 h 4505324"/>
              <a:gd name="connsiteX3" fmla="*/ 0 w 4057647"/>
              <a:gd name="connsiteY3" fmla="*/ 4505324 h 4505324"/>
            </a:gdLst>
            <a:ahLst/>
            <a:cxnLst>
              <a:cxn ang="0">
                <a:pos x="connsiteX0" y="connsiteY0"/>
              </a:cxn>
              <a:cxn ang="0">
                <a:pos x="connsiteX1" y="connsiteY1"/>
              </a:cxn>
              <a:cxn ang="0">
                <a:pos x="connsiteX2" y="connsiteY2"/>
              </a:cxn>
              <a:cxn ang="0">
                <a:pos x="connsiteX3" y="connsiteY3"/>
              </a:cxn>
            </a:cxnLst>
            <a:rect l="l" t="t" r="r" b="b"/>
            <a:pathLst>
              <a:path w="4057647" h="4505324">
                <a:moveTo>
                  <a:pt x="0" y="0"/>
                </a:moveTo>
                <a:cubicBezTo>
                  <a:pt x="0" y="0"/>
                  <a:pt x="0" y="0"/>
                  <a:pt x="4057647" y="0"/>
                </a:cubicBezTo>
                <a:cubicBezTo>
                  <a:pt x="4057647" y="0"/>
                  <a:pt x="3897334" y="2845825"/>
                  <a:pt x="3312409" y="3515964"/>
                </a:cubicBezTo>
                <a:cubicBezTo>
                  <a:pt x="2727484" y="4186102"/>
                  <a:pt x="0" y="4505324"/>
                  <a:pt x="0" y="4505324"/>
                </a:cubicBez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Tree>
    <p:extLst>
      <p:ext uri="{BB962C8B-B14F-4D97-AF65-F5344CB8AC3E}">
        <p14:creationId xmlns:p14="http://schemas.microsoft.com/office/powerpoint/2010/main" val="40108803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648325" y="727184"/>
            <a:ext cx="6543675" cy="6130814"/>
          </a:xfrm>
          <a:custGeom>
            <a:avLst/>
            <a:gdLst>
              <a:gd name="connsiteX0" fmla="*/ 6543675 w 6543675"/>
              <a:gd name="connsiteY0" fmla="*/ 0 h 6130814"/>
              <a:gd name="connsiteX1" fmla="*/ 6543675 w 6543675"/>
              <a:gd name="connsiteY1" fmla="*/ 6130814 h 6130814"/>
              <a:gd name="connsiteX2" fmla="*/ 0 w 6543675"/>
              <a:gd name="connsiteY2" fmla="*/ 6130814 h 6130814"/>
              <a:gd name="connsiteX3" fmla="*/ 1436978 w 6543675"/>
              <a:gd name="connsiteY3" fmla="*/ 1126001 h 6130814"/>
              <a:gd name="connsiteX4" fmla="*/ 6543675 w 6543675"/>
              <a:gd name="connsiteY4" fmla="*/ 0 h 6130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3675" h="6130814">
                <a:moveTo>
                  <a:pt x="6543675" y="0"/>
                </a:moveTo>
                <a:cubicBezTo>
                  <a:pt x="6543675" y="6130814"/>
                  <a:pt x="6543675" y="6130814"/>
                  <a:pt x="6543675" y="6130814"/>
                </a:cubicBezTo>
                <a:lnTo>
                  <a:pt x="0" y="6130814"/>
                </a:lnTo>
                <a:cubicBezTo>
                  <a:pt x="0" y="6130814"/>
                  <a:pt x="463648" y="2009781"/>
                  <a:pt x="1436978" y="1126001"/>
                </a:cubicBezTo>
                <a:cubicBezTo>
                  <a:pt x="2410309" y="242221"/>
                  <a:pt x="6543675" y="0"/>
                  <a:pt x="6543675" y="0"/>
                </a:cubicBez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
        <p:nvSpPr>
          <p:cNvPr id="8" name="Text Placeholder 5"/>
          <p:cNvSpPr>
            <a:spLocks noGrp="1"/>
          </p:cNvSpPr>
          <p:nvPr>
            <p:ph type="body" sz="quarter" idx="11"/>
          </p:nvPr>
        </p:nvSpPr>
        <p:spPr>
          <a:xfrm>
            <a:off x="582468" y="367092"/>
            <a:ext cx="3287893" cy="841375"/>
          </a:xfrm>
        </p:spPr>
        <p:txBody>
          <a:bodyPr anchor="ctr">
            <a:normAutofit/>
          </a:bodyPr>
          <a:lstStyle>
            <a:lvl1pPr marL="0" indent="0">
              <a:lnSpc>
                <a:spcPct val="100000"/>
              </a:lnSpc>
              <a:buNone/>
              <a:defRPr sz="4800" b="1">
                <a:solidFill>
                  <a:schemeClr val="tx1"/>
                </a:solidFill>
              </a:defRPr>
            </a:lvl1pPr>
          </a:lstStyle>
          <a:p>
            <a:pPr lvl="0"/>
            <a:r>
              <a:rPr lang="en-US"/>
              <a:t>Click to edit Master text styles</a:t>
            </a:r>
          </a:p>
        </p:txBody>
      </p:sp>
      <p:sp>
        <p:nvSpPr>
          <p:cNvPr id="9" name="Text Placeholder 8"/>
          <p:cNvSpPr>
            <a:spLocks noGrp="1"/>
          </p:cNvSpPr>
          <p:nvPr>
            <p:ph type="body" sz="quarter" idx="12"/>
          </p:nvPr>
        </p:nvSpPr>
        <p:spPr>
          <a:xfrm>
            <a:off x="582470" y="1208465"/>
            <a:ext cx="3095625" cy="273050"/>
          </a:xfrm>
        </p:spPr>
        <p:txBody>
          <a:bodyPr anchor="ctr">
            <a:normAutofit/>
          </a:bodyPr>
          <a:lstStyle>
            <a:lvl1pPr marL="0" indent="0">
              <a:lnSpc>
                <a:spcPct val="100000"/>
              </a:lnSpc>
              <a:buNone/>
              <a:defRPr sz="1100">
                <a:solidFill>
                  <a:schemeClr val="tx2">
                    <a:lumMod val="20000"/>
                    <a:lumOff val="80000"/>
                  </a:schemeClr>
                </a:solidFill>
              </a:defRPr>
            </a:lvl1pPr>
          </a:lstStyle>
          <a:p>
            <a:pPr lvl="0"/>
            <a:r>
              <a:rPr lang="en-US"/>
              <a:t>Click to edit Master text styles</a:t>
            </a:r>
          </a:p>
        </p:txBody>
      </p:sp>
    </p:spTree>
    <p:extLst>
      <p:ext uri="{BB962C8B-B14F-4D97-AF65-F5344CB8AC3E}">
        <p14:creationId xmlns:p14="http://schemas.microsoft.com/office/powerpoint/2010/main" val="681230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
            <a:ext cx="4560819" cy="4273063"/>
          </a:xfrm>
          <a:custGeom>
            <a:avLst/>
            <a:gdLst>
              <a:gd name="connsiteX0" fmla="*/ 0 w 4560819"/>
              <a:gd name="connsiteY0" fmla="*/ 0 h 4273063"/>
              <a:gd name="connsiteX1" fmla="*/ 4560819 w 4560819"/>
              <a:gd name="connsiteY1" fmla="*/ 0 h 4273063"/>
              <a:gd name="connsiteX2" fmla="*/ 3559272 w 4560819"/>
              <a:gd name="connsiteY2" fmla="*/ 3488261 h 4273063"/>
              <a:gd name="connsiteX3" fmla="*/ 0 w 4560819"/>
              <a:gd name="connsiteY3" fmla="*/ 4273063 h 4273063"/>
              <a:gd name="connsiteX4" fmla="*/ 0 w 4560819"/>
              <a:gd name="connsiteY4" fmla="*/ 0 h 427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0819" h="4273063">
                <a:moveTo>
                  <a:pt x="0" y="0"/>
                </a:moveTo>
                <a:lnTo>
                  <a:pt x="4560819" y="0"/>
                </a:lnTo>
                <a:cubicBezTo>
                  <a:pt x="4560819" y="0"/>
                  <a:pt x="4237666" y="2872283"/>
                  <a:pt x="3559272" y="3488261"/>
                </a:cubicBezTo>
                <a:cubicBezTo>
                  <a:pt x="2880879" y="4104239"/>
                  <a:pt x="0" y="4273063"/>
                  <a:pt x="0" y="4273063"/>
                </a:cubicBezTo>
                <a:cubicBezTo>
                  <a:pt x="0" y="0"/>
                  <a:pt x="0" y="0"/>
                  <a:pt x="0" y="0"/>
                </a:cubicBez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
        <p:nvSpPr>
          <p:cNvPr id="7" name="Text Placeholder 8"/>
          <p:cNvSpPr>
            <a:spLocks noGrp="1"/>
          </p:cNvSpPr>
          <p:nvPr>
            <p:ph type="body" sz="quarter" idx="12"/>
          </p:nvPr>
        </p:nvSpPr>
        <p:spPr>
          <a:xfrm>
            <a:off x="6485142" y="3021653"/>
            <a:ext cx="3095625" cy="273050"/>
          </a:xfrm>
        </p:spPr>
        <p:txBody>
          <a:bodyPr anchor="ctr">
            <a:normAutofit/>
          </a:bodyPr>
          <a:lstStyle>
            <a:lvl1pPr marL="0" indent="0">
              <a:lnSpc>
                <a:spcPct val="100000"/>
              </a:lnSpc>
              <a:buNone/>
              <a:defRPr sz="1100">
                <a:solidFill>
                  <a:schemeClr val="tx2">
                    <a:lumMod val="20000"/>
                    <a:lumOff val="80000"/>
                  </a:schemeClr>
                </a:solidFill>
              </a:defRPr>
            </a:lvl1pPr>
          </a:lstStyle>
          <a:p>
            <a:pPr lvl="0"/>
            <a:r>
              <a:rPr lang="en-US"/>
              <a:t>Click to edit Master text styles</a:t>
            </a:r>
          </a:p>
        </p:txBody>
      </p:sp>
      <p:sp>
        <p:nvSpPr>
          <p:cNvPr id="9" name="Text Placeholder 5"/>
          <p:cNvSpPr>
            <a:spLocks noGrp="1"/>
          </p:cNvSpPr>
          <p:nvPr>
            <p:ph type="body" sz="quarter" idx="11"/>
          </p:nvPr>
        </p:nvSpPr>
        <p:spPr>
          <a:xfrm>
            <a:off x="6479044" y="1397318"/>
            <a:ext cx="4041037" cy="1815274"/>
          </a:xfrm>
        </p:spPr>
        <p:txBody>
          <a:bodyPr anchor="ctr">
            <a:normAutofit/>
          </a:bodyPr>
          <a:lstStyle>
            <a:lvl1pPr marL="0" indent="0">
              <a:lnSpc>
                <a:spcPct val="100000"/>
              </a:lnSpc>
              <a:buNone/>
              <a:defRPr sz="4800" b="1">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040391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
            <a:ext cx="6313715" cy="5915363"/>
          </a:xfrm>
          <a:custGeom>
            <a:avLst/>
            <a:gdLst>
              <a:gd name="connsiteX0" fmla="*/ 0 w 6313714"/>
              <a:gd name="connsiteY0" fmla="*/ 0 h 5915363"/>
              <a:gd name="connsiteX1" fmla="*/ 6313714 w 6313714"/>
              <a:gd name="connsiteY1" fmla="*/ 0 h 5915363"/>
              <a:gd name="connsiteX2" fmla="*/ 4927235 w 6313714"/>
              <a:gd name="connsiteY2" fmla="*/ 4828932 h 5915363"/>
              <a:gd name="connsiteX3" fmla="*/ 0 w 6313714"/>
              <a:gd name="connsiteY3" fmla="*/ 5915363 h 5915363"/>
              <a:gd name="connsiteX4" fmla="*/ 0 w 6313714"/>
              <a:gd name="connsiteY4" fmla="*/ 0 h 5915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714" h="5915363">
                <a:moveTo>
                  <a:pt x="0" y="0"/>
                </a:moveTo>
                <a:lnTo>
                  <a:pt x="6313714" y="0"/>
                </a:lnTo>
                <a:cubicBezTo>
                  <a:pt x="6313714" y="0"/>
                  <a:pt x="5866361" y="3976210"/>
                  <a:pt x="4927235" y="4828932"/>
                </a:cubicBezTo>
                <a:cubicBezTo>
                  <a:pt x="3988110" y="5681654"/>
                  <a:pt x="0" y="5915363"/>
                  <a:pt x="0" y="5915363"/>
                </a:cubicBezTo>
                <a:cubicBezTo>
                  <a:pt x="0" y="0"/>
                  <a:pt x="0" y="0"/>
                  <a:pt x="0" y="0"/>
                </a:cubicBez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
        <p:nvSpPr>
          <p:cNvPr id="7" name="Text Placeholder 5"/>
          <p:cNvSpPr>
            <a:spLocks noGrp="1"/>
          </p:cNvSpPr>
          <p:nvPr>
            <p:ph type="body" sz="quarter" idx="11"/>
          </p:nvPr>
        </p:nvSpPr>
        <p:spPr>
          <a:xfrm>
            <a:off x="7310438" y="1062040"/>
            <a:ext cx="3287893" cy="841375"/>
          </a:xfrm>
        </p:spPr>
        <p:txBody>
          <a:bodyPr anchor="ctr">
            <a:normAutofit/>
          </a:bodyPr>
          <a:lstStyle>
            <a:lvl1pPr marL="0" indent="0">
              <a:lnSpc>
                <a:spcPct val="100000"/>
              </a:lnSpc>
              <a:buNone/>
              <a:defRPr sz="4800" b="1">
                <a:solidFill>
                  <a:schemeClr val="tx1"/>
                </a:solidFill>
              </a:defRPr>
            </a:lvl1pPr>
          </a:lstStyle>
          <a:p>
            <a:pPr lvl="0"/>
            <a:r>
              <a:rPr lang="en-US"/>
              <a:t>Click to edit Master text styles</a:t>
            </a:r>
          </a:p>
        </p:txBody>
      </p:sp>
      <p:sp>
        <p:nvSpPr>
          <p:cNvPr id="10" name="Text Placeholder 8"/>
          <p:cNvSpPr>
            <a:spLocks noGrp="1"/>
          </p:cNvSpPr>
          <p:nvPr>
            <p:ph type="body" sz="quarter" idx="12"/>
          </p:nvPr>
        </p:nvSpPr>
        <p:spPr>
          <a:xfrm>
            <a:off x="7310440" y="1903413"/>
            <a:ext cx="3095625" cy="273050"/>
          </a:xfrm>
        </p:spPr>
        <p:txBody>
          <a:bodyPr anchor="ctr">
            <a:normAutofit/>
          </a:bodyPr>
          <a:lstStyle>
            <a:lvl1pPr marL="0" indent="0">
              <a:lnSpc>
                <a:spcPct val="100000"/>
              </a:lnSpc>
              <a:buNone/>
              <a:defRPr sz="1100">
                <a:solidFill>
                  <a:schemeClr val="tx2">
                    <a:lumMod val="20000"/>
                    <a:lumOff val="80000"/>
                  </a:schemeClr>
                </a:solidFill>
              </a:defRPr>
            </a:lvl1pPr>
          </a:lstStyle>
          <a:p>
            <a:pPr lvl="0"/>
            <a:r>
              <a:rPr lang="en-US"/>
              <a:t>Click to edit Master text styles</a:t>
            </a:r>
          </a:p>
        </p:txBody>
      </p:sp>
    </p:spTree>
    <p:extLst>
      <p:ext uri="{BB962C8B-B14F-4D97-AF65-F5344CB8AC3E}">
        <p14:creationId xmlns:p14="http://schemas.microsoft.com/office/powerpoint/2010/main" val="808850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chemeClr val="bg2">
              <a:lumMod val="90000"/>
            </a:schemeClr>
          </a:solidFill>
          <a:ln>
            <a:noFill/>
          </a:ln>
        </p:spPr>
        <p:txBody>
          <a:bodyPr rtlCol="0">
            <a:normAutofit/>
          </a:bodyPr>
          <a:lstStyle>
            <a:lvl1pPr>
              <a:defRPr sz="800"/>
            </a:lvl1pPr>
          </a:lstStyle>
          <a:p>
            <a:pPr lvl="0"/>
            <a:r>
              <a:rPr lang="en-US" noProof="0" dirty="0"/>
              <a:t>Click icon to add picture</a:t>
            </a:r>
            <a:endParaRPr lang="en-ID" noProof="0" dirty="0"/>
          </a:p>
        </p:txBody>
      </p:sp>
    </p:spTree>
    <p:extLst>
      <p:ext uri="{BB962C8B-B14F-4D97-AF65-F5344CB8AC3E}">
        <p14:creationId xmlns:p14="http://schemas.microsoft.com/office/powerpoint/2010/main" val="33663343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chemeClr val="bg2">
              <a:lumMod val="90000"/>
            </a:schemeClr>
          </a:solidFill>
          <a:ln>
            <a:noFill/>
          </a:ln>
        </p:spPr>
        <p:txBody>
          <a:bodyPr rtlCol="0">
            <a:normAutofit/>
          </a:bodyPr>
          <a:lstStyle>
            <a:lvl1pPr>
              <a:defRPr sz="800"/>
            </a:lvl1pPr>
          </a:lstStyle>
          <a:p>
            <a:pPr lvl="0"/>
            <a:r>
              <a:rPr lang="en-US" noProof="0" dirty="0"/>
              <a:t>Click icon to add picture</a:t>
            </a:r>
            <a:endParaRPr lang="en-ID" noProof="0" dirty="0"/>
          </a:p>
        </p:txBody>
      </p:sp>
      <p:sp>
        <p:nvSpPr>
          <p:cNvPr id="6" name="Text Placeholder 5"/>
          <p:cNvSpPr>
            <a:spLocks noGrp="1"/>
          </p:cNvSpPr>
          <p:nvPr>
            <p:ph type="body" sz="quarter" idx="11"/>
          </p:nvPr>
        </p:nvSpPr>
        <p:spPr>
          <a:xfrm>
            <a:off x="4075483" y="2386740"/>
            <a:ext cx="4041037" cy="1815274"/>
          </a:xfrm>
        </p:spPr>
        <p:txBody>
          <a:bodyPr anchor="ctr">
            <a:normAutofit/>
          </a:bodyPr>
          <a:lstStyle>
            <a:lvl1pPr marL="0" indent="0" algn="ctr">
              <a:lnSpc>
                <a:spcPct val="100000"/>
              </a:lnSpc>
              <a:buNone/>
              <a:defRPr sz="4800" b="1">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518155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4" name="Text Placeholder 5"/>
          <p:cNvSpPr>
            <a:spLocks noGrp="1"/>
          </p:cNvSpPr>
          <p:nvPr>
            <p:ph type="body" sz="quarter" idx="11"/>
          </p:nvPr>
        </p:nvSpPr>
        <p:spPr>
          <a:xfrm>
            <a:off x="2520100" y="367092"/>
            <a:ext cx="7151803" cy="841375"/>
          </a:xfrm>
        </p:spPr>
        <p:txBody>
          <a:bodyPr anchor="ctr">
            <a:normAutofit/>
          </a:bodyPr>
          <a:lstStyle>
            <a:lvl1pPr marL="0" indent="0" algn="ctr">
              <a:lnSpc>
                <a:spcPct val="100000"/>
              </a:lnSpc>
              <a:buNone/>
              <a:defRPr sz="4800" b="1">
                <a:solidFill>
                  <a:schemeClr val="tx1"/>
                </a:solidFill>
              </a:defRPr>
            </a:lvl1pPr>
          </a:lstStyle>
          <a:p>
            <a:pPr lvl="0"/>
            <a:r>
              <a:rPr lang="en-US"/>
              <a:t>Click to edit Master text styles</a:t>
            </a:r>
          </a:p>
        </p:txBody>
      </p:sp>
      <p:sp>
        <p:nvSpPr>
          <p:cNvPr id="5" name="Text Placeholder 8"/>
          <p:cNvSpPr>
            <a:spLocks noGrp="1"/>
          </p:cNvSpPr>
          <p:nvPr>
            <p:ph type="body" sz="quarter" idx="12"/>
          </p:nvPr>
        </p:nvSpPr>
        <p:spPr>
          <a:xfrm>
            <a:off x="4548189" y="1208465"/>
            <a:ext cx="3095625" cy="273050"/>
          </a:xfrm>
        </p:spPr>
        <p:txBody>
          <a:bodyPr anchor="ctr">
            <a:normAutofit/>
          </a:bodyPr>
          <a:lstStyle>
            <a:lvl1pPr marL="0" indent="0" algn="ctr">
              <a:lnSpc>
                <a:spcPct val="100000"/>
              </a:lnSpc>
              <a:buNone/>
              <a:defRPr sz="1100">
                <a:solidFill>
                  <a:schemeClr val="tx2">
                    <a:lumMod val="20000"/>
                    <a:lumOff val="80000"/>
                  </a:schemeClr>
                </a:solidFill>
              </a:defRPr>
            </a:lvl1pPr>
          </a:lstStyle>
          <a:p>
            <a:pPr lvl="0"/>
            <a:r>
              <a:rPr lang="en-US"/>
              <a:t>Click to edit Master text styles</a:t>
            </a:r>
          </a:p>
        </p:txBody>
      </p:sp>
    </p:spTree>
    <p:extLst>
      <p:ext uri="{BB962C8B-B14F-4D97-AF65-F5344CB8AC3E}">
        <p14:creationId xmlns:p14="http://schemas.microsoft.com/office/powerpoint/2010/main" val="911651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Text Placeholder 8"/>
          <p:cNvSpPr>
            <a:spLocks noGrp="1"/>
          </p:cNvSpPr>
          <p:nvPr>
            <p:ph type="body" sz="quarter" idx="12"/>
          </p:nvPr>
        </p:nvSpPr>
        <p:spPr>
          <a:xfrm>
            <a:off x="543451" y="1870987"/>
            <a:ext cx="3095625" cy="273050"/>
          </a:xfrm>
        </p:spPr>
        <p:txBody>
          <a:bodyPr anchor="ctr">
            <a:normAutofit/>
          </a:bodyPr>
          <a:lstStyle>
            <a:lvl1pPr marL="0" indent="0">
              <a:lnSpc>
                <a:spcPct val="100000"/>
              </a:lnSpc>
              <a:buNone/>
              <a:defRPr sz="1100">
                <a:solidFill>
                  <a:schemeClr val="tx2">
                    <a:lumMod val="20000"/>
                    <a:lumOff val="80000"/>
                  </a:schemeClr>
                </a:solidFill>
              </a:defRPr>
            </a:lvl1pPr>
          </a:lstStyle>
          <a:p>
            <a:pPr lvl="0"/>
            <a:r>
              <a:rPr lang="en-US"/>
              <a:t>Click to edit Master text styles</a:t>
            </a:r>
          </a:p>
        </p:txBody>
      </p:sp>
      <p:sp>
        <p:nvSpPr>
          <p:cNvPr id="7" name="Text Placeholder 5"/>
          <p:cNvSpPr>
            <a:spLocks noGrp="1"/>
          </p:cNvSpPr>
          <p:nvPr>
            <p:ph type="body" sz="quarter" idx="11"/>
          </p:nvPr>
        </p:nvSpPr>
        <p:spPr>
          <a:xfrm>
            <a:off x="537354" y="246652"/>
            <a:ext cx="4041037" cy="1815274"/>
          </a:xfrm>
        </p:spPr>
        <p:txBody>
          <a:bodyPr anchor="ctr">
            <a:normAutofit/>
          </a:bodyPr>
          <a:lstStyle>
            <a:lvl1pPr marL="0" indent="0">
              <a:lnSpc>
                <a:spcPct val="100000"/>
              </a:lnSpc>
              <a:buNone/>
              <a:defRPr sz="4800" b="1">
                <a:solidFill>
                  <a:schemeClr val="tx1"/>
                </a:solidFill>
              </a:defRPr>
            </a:lvl1pPr>
          </a:lstStyle>
          <a:p>
            <a:pPr lvl="0"/>
            <a:r>
              <a:rPr lang="en-US"/>
              <a:t>Click to edit Master text styles</a:t>
            </a:r>
          </a:p>
        </p:txBody>
      </p:sp>
      <p:sp>
        <p:nvSpPr>
          <p:cNvPr id="8" name="Picture Placeholder 7"/>
          <p:cNvSpPr>
            <a:spLocks noGrp="1"/>
          </p:cNvSpPr>
          <p:nvPr>
            <p:ph type="pic" sz="quarter" idx="13"/>
          </p:nvPr>
        </p:nvSpPr>
        <p:spPr>
          <a:xfrm>
            <a:off x="4276749" y="1"/>
            <a:ext cx="7915251" cy="6870501"/>
          </a:xfrm>
          <a:custGeom>
            <a:avLst/>
            <a:gdLst>
              <a:gd name="connsiteX0" fmla="*/ 7259309 w 7915250"/>
              <a:gd name="connsiteY0" fmla="*/ 0 h 6870501"/>
              <a:gd name="connsiteX1" fmla="*/ 7915250 w 7915250"/>
              <a:gd name="connsiteY1" fmla="*/ 0 h 6870501"/>
              <a:gd name="connsiteX2" fmla="*/ 7915250 w 7915250"/>
              <a:gd name="connsiteY2" fmla="*/ 6857996 h 6870501"/>
              <a:gd name="connsiteX3" fmla="*/ 7327875 w 7915250"/>
              <a:gd name="connsiteY3" fmla="*/ 6857996 h 6870501"/>
              <a:gd name="connsiteX4" fmla="*/ 7327875 w 7915250"/>
              <a:gd name="connsiteY4" fmla="*/ 6870501 h 6870501"/>
              <a:gd name="connsiteX5" fmla="*/ 1609186 w 7915250"/>
              <a:gd name="connsiteY5" fmla="*/ 5609559 h 6870501"/>
              <a:gd name="connsiteX6" fmla="*/ 0 w 7915250"/>
              <a:gd name="connsiteY6" fmla="*/ 4963 h 6870501"/>
              <a:gd name="connsiteX7" fmla="*/ 7259309 w 7915250"/>
              <a:gd name="connsiteY7" fmla="*/ 4963 h 687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5250" h="6870501">
                <a:moveTo>
                  <a:pt x="7259309" y="0"/>
                </a:moveTo>
                <a:lnTo>
                  <a:pt x="7915250" y="0"/>
                </a:lnTo>
                <a:lnTo>
                  <a:pt x="7915250" y="6857996"/>
                </a:lnTo>
                <a:lnTo>
                  <a:pt x="7327875" y="6857996"/>
                </a:lnTo>
                <a:lnTo>
                  <a:pt x="7327875" y="6870501"/>
                </a:lnTo>
                <a:cubicBezTo>
                  <a:pt x="7327875" y="6870501"/>
                  <a:pt x="2699162" y="6599252"/>
                  <a:pt x="1609186" y="5609559"/>
                </a:cubicBezTo>
                <a:cubicBezTo>
                  <a:pt x="519211" y="4619866"/>
                  <a:pt x="0" y="4963"/>
                  <a:pt x="0" y="4963"/>
                </a:cubicBezTo>
                <a:lnTo>
                  <a:pt x="7259309" y="4963"/>
                </a:ln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Tree>
    <p:extLst>
      <p:ext uri="{BB962C8B-B14F-4D97-AF65-F5344CB8AC3E}">
        <p14:creationId xmlns:p14="http://schemas.microsoft.com/office/powerpoint/2010/main" val="549962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09550"/>
            <a:ext cx="12192000" cy="6172200"/>
          </a:xfrm>
          <a:custGeom>
            <a:avLst/>
            <a:gdLst>
              <a:gd name="connsiteX0" fmla="*/ 114309 w 12192000"/>
              <a:gd name="connsiteY0" fmla="*/ 0 h 6172200"/>
              <a:gd name="connsiteX1" fmla="*/ 12077691 w 12192000"/>
              <a:gd name="connsiteY1" fmla="*/ 0 h 6172200"/>
              <a:gd name="connsiteX2" fmla="*/ 12192000 w 12192000"/>
              <a:gd name="connsiteY2" fmla="*/ 114309 h 6172200"/>
              <a:gd name="connsiteX3" fmla="*/ 12192000 w 12192000"/>
              <a:gd name="connsiteY3" fmla="*/ 6057891 h 6172200"/>
              <a:gd name="connsiteX4" fmla="*/ 12077691 w 12192000"/>
              <a:gd name="connsiteY4" fmla="*/ 6172200 h 6172200"/>
              <a:gd name="connsiteX5" fmla="*/ 114309 w 12192000"/>
              <a:gd name="connsiteY5" fmla="*/ 6172200 h 6172200"/>
              <a:gd name="connsiteX6" fmla="*/ 0 w 12192000"/>
              <a:gd name="connsiteY6" fmla="*/ 6057891 h 6172200"/>
              <a:gd name="connsiteX7" fmla="*/ 0 w 12192000"/>
              <a:gd name="connsiteY7" fmla="*/ 114309 h 6172200"/>
              <a:gd name="connsiteX8" fmla="*/ 114309 w 12192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72200">
                <a:moveTo>
                  <a:pt x="114309" y="0"/>
                </a:moveTo>
                <a:lnTo>
                  <a:pt x="12077691" y="0"/>
                </a:lnTo>
                <a:cubicBezTo>
                  <a:pt x="12140822" y="0"/>
                  <a:pt x="12192000" y="51178"/>
                  <a:pt x="12192000" y="114309"/>
                </a:cubicBezTo>
                <a:lnTo>
                  <a:pt x="12192000" y="6057891"/>
                </a:lnTo>
                <a:cubicBezTo>
                  <a:pt x="12192000" y="6121022"/>
                  <a:pt x="12140822" y="6172200"/>
                  <a:pt x="12077691" y="6172200"/>
                </a:cubicBezTo>
                <a:lnTo>
                  <a:pt x="114309" y="6172200"/>
                </a:lnTo>
                <a:cubicBezTo>
                  <a:pt x="51178" y="6172200"/>
                  <a:pt x="0" y="6121022"/>
                  <a:pt x="0" y="6057891"/>
                </a:cubicBezTo>
                <a:lnTo>
                  <a:pt x="0" y="114309"/>
                </a:lnTo>
                <a:cubicBezTo>
                  <a:pt x="0" y="51178"/>
                  <a:pt x="51178" y="0"/>
                  <a:pt x="114309" y="0"/>
                </a:cubicBez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
        <p:nvSpPr>
          <p:cNvPr id="6" name="Text Placeholder 5"/>
          <p:cNvSpPr>
            <a:spLocks noGrp="1"/>
          </p:cNvSpPr>
          <p:nvPr>
            <p:ph type="body" sz="quarter" idx="11"/>
          </p:nvPr>
        </p:nvSpPr>
        <p:spPr>
          <a:xfrm>
            <a:off x="2428241" y="2146572"/>
            <a:ext cx="7335520" cy="1815274"/>
          </a:xfrm>
        </p:spPr>
        <p:txBody>
          <a:bodyPr anchor="ctr">
            <a:normAutofit/>
          </a:bodyPr>
          <a:lstStyle>
            <a:lvl1pPr marL="0" indent="0" algn="ctr">
              <a:lnSpc>
                <a:spcPct val="100000"/>
              </a:lnSpc>
              <a:buNone/>
              <a:defRPr sz="4800" b="1">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2530395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096001" y="393700"/>
            <a:ext cx="5537199" cy="3276600"/>
          </a:xfrm>
          <a:custGeom>
            <a:avLst/>
            <a:gdLst>
              <a:gd name="connsiteX0" fmla="*/ 139714 w 5537198"/>
              <a:gd name="connsiteY0" fmla="*/ 0 h 3276600"/>
              <a:gd name="connsiteX1" fmla="*/ 5397484 w 5537198"/>
              <a:gd name="connsiteY1" fmla="*/ 0 h 3276600"/>
              <a:gd name="connsiteX2" fmla="*/ 5537198 w 5537198"/>
              <a:gd name="connsiteY2" fmla="*/ 139714 h 3276600"/>
              <a:gd name="connsiteX3" fmla="*/ 5537198 w 5537198"/>
              <a:gd name="connsiteY3" fmla="*/ 3136886 h 3276600"/>
              <a:gd name="connsiteX4" fmla="*/ 5397484 w 5537198"/>
              <a:gd name="connsiteY4" fmla="*/ 3276600 h 3276600"/>
              <a:gd name="connsiteX5" fmla="*/ 139714 w 5537198"/>
              <a:gd name="connsiteY5" fmla="*/ 3276600 h 3276600"/>
              <a:gd name="connsiteX6" fmla="*/ 0 w 5537198"/>
              <a:gd name="connsiteY6" fmla="*/ 3136886 h 3276600"/>
              <a:gd name="connsiteX7" fmla="*/ 0 w 5537198"/>
              <a:gd name="connsiteY7" fmla="*/ 139714 h 3276600"/>
              <a:gd name="connsiteX8" fmla="*/ 139714 w 5537198"/>
              <a:gd name="connsiteY8" fmla="*/ 0 h 32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7198" h="3276600">
                <a:moveTo>
                  <a:pt x="139714" y="0"/>
                </a:moveTo>
                <a:lnTo>
                  <a:pt x="5397484" y="0"/>
                </a:lnTo>
                <a:cubicBezTo>
                  <a:pt x="5474646" y="0"/>
                  <a:pt x="5537198" y="62552"/>
                  <a:pt x="5537198" y="139714"/>
                </a:cubicBezTo>
                <a:lnTo>
                  <a:pt x="5537198" y="3136886"/>
                </a:lnTo>
                <a:cubicBezTo>
                  <a:pt x="5537198" y="3214048"/>
                  <a:pt x="5474646" y="3276600"/>
                  <a:pt x="5397484" y="3276600"/>
                </a:cubicBezTo>
                <a:lnTo>
                  <a:pt x="139714" y="3276600"/>
                </a:lnTo>
                <a:cubicBezTo>
                  <a:pt x="62552" y="3276600"/>
                  <a:pt x="0" y="3214048"/>
                  <a:pt x="0" y="3136886"/>
                </a:cubicBezTo>
                <a:lnTo>
                  <a:pt x="0" y="139714"/>
                </a:lnTo>
                <a:cubicBezTo>
                  <a:pt x="0" y="62552"/>
                  <a:pt x="62552" y="0"/>
                  <a:pt x="139714" y="0"/>
                </a:cubicBez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
        <p:nvSpPr>
          <p:cNvPr id="8" name="Text Placeholder 5"/>
          <p:cNvSpPr>
            <a:spLocks noGrp="1"/>
          </p:cNvSpPr>
          <p:nvPr>
            <p:ph type="body" sz="quarter" idx="16"/>
          </p:nvPr>
        </p:nvSpPr>
        <p:spPr>
          <a:xfrm>
            <a:off x="1214120" y="1499152"/>
            <a:ext cx="4536440" cy="841375"/>
          </a:xfrm>
        </p:spPr>
        <p:txBody>
          <a:bodyPr anchor="ctr">
            <a:normAutofit/>
          </a:bodyPr>
          <a:lstStyle>
            <a:lvl1pPr marL="0" indent="0" algn="l">
              <a:lnSpc>
                <a:spcPct val="100000"/>
              </a:lnSpc>
              <a:buNone/>
              <a:defRPr sz="4800" b="1">
                <a:solidFill>
                  <a:schemeClr val="tx1"/>
                </a:solidFill>
              </a:defRPr>
            </a:lvl1pPr>
          </a:lstStyle>
          <a:p>
            <a:pPr lvl="0"/>
            <a:r>
              <a:rPr lang="en-US"/>
              <a:t>Click to edit Master text styles</a:t>
            </a:r>
          </a:p>
        </p:txBody>
      </p:sp>
      <p:sp>
        <p:nvSpPr>
          <p:cNvPr id="9" name="Text Placeholder 8"/>
          <p:cNvSpPr>
            <a:spLocks noGrp="1"/>
          </p:cNvSpPr>
          <p:nvPr>
            <p:ph type="body" sz="quarter" idx="17"/>
          </p:nvPr>
        </p:nvSpPr>
        <p:spPr>
          <a:xfrm>
            <a:off x="1163321" y="2340525"/>
            <a:ext cx="3095625" cy="273050"/>
          </a:xfrm>
        </p:spPr>
        <p:txBody>
          <a:bodyPr anchor="ctr">
            <a:normAutofit/>
          </a:bodyPr>
          <a:lstStyle>
            <a:lvl1pPr marL="0" indent="0" algn="l">
              <a:lnSpc>
                <a:spcPct val="100000"/>
              </a:lnSpc>
              <a:buNone/>
              <a:defRPr sz="1100">
                <a:solidFill>
                  <a:schemeClr val="tx2">
                    <a:lumMod val="20000"/>
                    <a:lumOff val="80000"/>
                  </a:schemeClr>
                </a:solidFill>
              </a:defRPr>
            </a:lvl1pPr>
          </a:lstStyle>
          <a:p>
            <a:pPr lvl="0"/>
            <a:r>
              <a:rPr lang="en-US"/>
              <a:t>Click to edit Master text styles</a:t>
            </a:r>
          </a:p>
        </p:txBody>
      </p:sp>
    </p:spTree>
    <p:extLst>
      <p:ext uri="{BB962C8B-B14F-4D97-AF65-F5344CB8AC3E}">
        <p14:creationId xmlns:p14="http://schemas.microsoft.com/office/powerpoint/2010/main" val="3428680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552577" y="5343527"/>
            <a:ext cx="1001713" cy="1001713"/>
          </a:xfrm>
          <a:custGeom>
            <a:avLst/>
            <a:gdLst>
              <a:gd name="connsiteX0" fmla="*/ 90755 w 1001713"/>
              <a:gd name="connsiteY0" fmla="*/ 0 h 1001713"/>
              <a:gd name="connsiteX1" fmla="*/ 910958 w 1001713"/>
              <a:gd name="connsiteY1" fmla="*/ 0 h 1001713"/>
              <a:gd name="connsiteX2" fmla="*/ 1001713 w 1001713"/>
              <a:gd name="connsiteY2" fmla="*/ 90755 h 1001713"/>
              <a:gd name="connsiteX3" fmla="*/ 1001713 w 1001713"/>
              <a:gd name="connsiteY3" fmla="*/ 910958 h 1001713"/>
              <a:gd name="connsiteX4" fmla="*/ 910958 w 1001713"/>
              <a:gd name="connsiteY4" fmla="*/ 1001713 h 1001713"/>
              <a:gd name="connsiteX5" fmla="*/ 90755 w 1001713"/>
              <a:gd name="connsiteY5" fmla="*/ 1001713 h 1001713"/>
              <a:gd name="connsiteX6" fmla="*/ 0 w 1001713"/>
              <a:gd name="connsiteY6" fmla="*/ 910958 h 1001713"/>
              <a:gd name="connsiteX7" fmla="*/ 0 w 1001713"/>
              <a:gd name="connsiteY7" fmla="*/ 90755 h 1001713"/>
              <a:gd name="connsiteX8" fmla="*/ 90755 w 1001713"/>
              <a:gd name="connsiteY8" fmla="*/ 0 h 100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713" h="1001713">
                <a:moveTo>
                  <a:pt x="90755" y="0"/>
                </a:moveTo>
                <a:lnTo>
                  <a:pt x="910958" y="0"/>
                </a:lnTo>
                <a:cubicBezTo>
                  <a:pt x="961081" y="0"/>
                  <a:pt x="1001713" y="40632"/>
                  <a:pt x="1001713" y="90755"/>
                </a:cubicBezTo>
                <a:lnTo>
                  <a:pt x="1001713" y="910958"/>
                </a:lnTo>
                <a:cubicBezTo>
                  <a:pt x="1001713" y="961081"/>
                  <a:pt x="961081" y="1001713"/>
                  <a:pt x="910958" y="1001713"/>
                </a:cubicBezTo>
                <a:lnTo>
                  <a:pt x="90755" y="1001713"/>
                </a:lnTo>
                <a:cubicBezTo>
                  <a:pt x="40632" y="1001713"/>
                  <a:pt x="0" y="961081"/>
                  <a:pt x="0" y="910958"/>
                </a:cubicBezTo>
                <a:lnTo>
                  <a:pt x="0" y="90755"/>
                </a:lnTo>
                <a:cubicBezTo>
                  <a:pt x="0" y="40632"/>
                  <a:pt x="40632" y="0"/>
                  <a:pt x="90755" y="0"/>
                </a:cubicBezTo>
                <a:close/>
              </a:path>
            </a:pathLst>
          </a:custGeom>
          <a:solidFill>
            <a:schemeClr val="bg2">
              <a:lumMod val="95000"/>
            </a:schemeClr>
          </a:solidFill>
        </p:spPr>
        <p:txBody>
          <a:bodyPr rtlCol="0">
            <a:noAutofit/>
          </a:bodyPr>
          <a:lstStyle>
            <a:lvl1pPr>
              <a:defRPr sz="800"/>
            </a:lvl1pPr>
          </a:lstStyle>
          <a:p>
            <a:pPr lvl="0"/>
            <a:r>
              <a:rPr lang="en-US" noProof="0" dirty="0"/>
              <a:t>Click icon to add picture</a:t>
            </a:r>
            <a:endParaRPr lang="en-ID" noProof="0" dirty="0"/>
          </a:p>
        </p:txBody>
      </p:sp>
      <p:sp>
        <p:nvSpPr>
          <p:cNvPr id="8" name="Picture Placeholder 7"/>
          <p:cNvSpPr>
            <a:spLocks noGrp="1"/>
          </p:cNvSpPr>
          <p:nvPr>
            <p:ph type="pic" sz="quarter" idx="11"/>
          </p:nvPr>
        </p:nvSpPr>
        <p:spPr>
          <a:xfrm>
            <a:off x="-739776" y="971552"/>
            <a:ext cx="4959351" cy="3114675"/>
          </a:xfrm>
          <a:solidFill>
            <a:schemeClr val="bg2">
              <a:lumMod val="95000"/>
            </a:schemeClr>
          </a:solidFill>
        </p:spPr>
        <p:txBody>
          <a:bodyPr rtlCol="0">
            <a:normAutofit/>
          </a:bodyPr>
          <a:lstStyle>
            <a:lvl1pPr>
              <a:defRPr sz="800"/>
            </a:lvl1pPr>
          </a:lstStyle>
          <a:p>
            <a:pPr lvl="0"/>
            <a:r>
              <a:rPr lang="en-US" noProof="0" dirty="0"/>
              <a:t>Click icon to add picture</a:t>
            </a:r>
            <a:endParaRPr lang="en-ID" noProof="0" dirty="0"/>
          </a:p>
        </p:txBody>
      </p:sp>
      <p:sp>
        <p:nvSpPr>
          <p:cNvPr id="10" name="Text Placeholder 5"/>
          <p:cNvSpPr>
            <a:spLocks noGrp="1"/>
          </p:cNvSpPr>
          <p:nvPr>
            <p:ph type="body" sz="quarter" idx="16"/>
          </p:nvPr>
        </p:nvSpPr>
        <p:spPr>
          <a:xfrm>
            <a:off x="6096001" y="1353101"/>
            <a:ext cx="5737783" cy="841375"/>
          </a:xfrm>
        </p:spPr>
        <p:txBody>
          <a:bodyPr anchor="ctr">
            <a:normAutofit/>
          </a:bodyPr>
          <a:lstStyle>
            <a:lvl1pPr marL="0" indent="0" algn="l">
              <a:lnSpc>
                <a:spcPct val="100000"/>
              </a:lnSpc>
              <a:buNone/>
              <a:defRPr sz="4800" b="1">
                <a:solidFill>
                  <a:schemeClr val="tx1"/>
                </a:solidFill>
              </a:defRPr>
            </a:lvl1pPr>
          </a:lstStyle>
          <a:p>
            <a:pPr lvl="0"/>
            <a:r>
              <a:rPr lang="en-US"/>
              <a:t>Click to edit Master text styles</a:t>
            </a:r>
          </a:p>
        </p:txBody>
      </p:sp>
      <p:sp>
        <p:nvSpPr>
          <p:cNvPr id="11" name="Text Placeholder 8"/>
          <p:cNvSpPr>
            <a:spLocks noGrp="1"/>
          </p:cNvSpPr>
          <p:nvPr>
            <p:ph type="body" sz="quarter" idx="17"/>
          </p:nvPr>
        </p:nvSpPr>
        <p:spPr>
          <a:xfrm>
            <a:off x="6096001" y="2194475"/>
            <a:ext cx="3095625" cy="273050"/>
          </a:xfrm>
        </p:spPr>
        <p:txBody>
          <a:bodyPr anchor="ctr">
            <a:normAutofit/>
          </a:bodyPr>
          <a:lstStyle>
            <a:lvl1pPr marL="0" indent="0" algn="l">
              <a:lnSpc>
                <a:spcPct val="100000"/>
              </a:lnSpc>
              <a:buNone/>
              <a:defRPr sz="1100">
                <a:solidFill>
                  <a:schemeClr val="tx2">
                    <a:lumMod val="20000"/>
                    <a:lumOff val="80000"/>
                  </a:schemeClr>
                </a:solidFill>
              </a:defRPr>
            </a:lvl1pPr>
          </a:lstStyle>
          <a:p>
            <a:pPr lvl="0"/>
            <a:r>
              <a:rPr lang="en-US"/>
              <a:t>Click to edit Master text styles</a:t>
            </a:r>
          </a:p>
        </p:txBody>
      </p:sp>
    </p:spTree>
    <p:extLst>
      <p:ext uri="{BB962C8B-B14F-4D97-AF65-F5344CB8AC3E}">
        <p14:creationId xmlns:p14="http://schemas.microsoft.com/office/powerpoint/2010/main" val="3785949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2730500"/>
            <a:ext cx="12192000" cy="2247900"/>
          </a:xfrm>
          <a:solidFill>
            <a:schemeClr val="bg2">
              <a:lumMod val="75000"/>
            </a:schemeClr>
          </a:solidFill>
        </p:spPr>
        <p:txBody>
          <a:bodyPr rtlCol="0">
            <a:normAutofit/>
          </a:bodyPr>
          <a:lstStyle>
            <a:lvl1pPr>
              <a:defRPr sz="800"/>
            </a:lvl1pPr>
          </a:lstStyle>
          <a:p>
            <a:pPr lvl="0"/>
            <a:r>
              <a:rPr lang="en-US" noProof="0" dirty="0"/>
              <a:t>Click icon to add picture</a:t>
            </a:r>
            <a:endParaRPr lang="en-ID" noProof="0" dirty="0"/>
          </a:p>
        </p:txBody>
      </p:sp>
      <p:sp>
        <p:nvSpPr>
          <p:cNvPr id="10" name="Picture Placeholder 8"/>
          <p:cNvSpPr>
            <a:spLocks noGrp="1"/>
          </p:cNvSpPr>
          <p:nvPr>
            <p:ph type="pic" sz="quarter" idx="12"/>
          </p:nvPr>
        </p:nvSpPr>
        <p:spPr>
          <a:xfrm>
            <a:off x="6565662" y="2127252"/>
            <a:ext cx="2117519" cy="1497013"/>
          </a:xfrm>
          <a:prstGeom prst="roundRect">
            <a:avLst>
              <a:gd name="adj" fmla="val 985"/>
            </a:avLst>
          </a:prstGeom>
          <a:solidFill>
            <a:schemeClr val="bg2">
              <a:lumMod val="95000"/>
            </a:schemeClr>
          </a:solidFill>
        </p:spPr>
        <p:txBody>
          <a:bodyPr rtlCol="0">
            <a:normAutofit/>
          </a:bodyPr>
          <a:lstStyle>
            <a:lvl1pPr>
              <a:defRPr sz="800"/>
            </a:lvl1pPr>
          </a:lstStyle>
          <a:p>
            <a:pPr lvl="0"/>
            <a:r>
              <a:rPr lang="en-US" noProof="0" dirty="0"/>
              <a:t>Click icon to add picture</a:t>
            </a:r>
            <a:endParaRPr lang="en-ID" noProof="0" dirty="0"/>
          </a:p>
        </p:txBody>
      </p:sp>
      <p:sp>
        <p:nvSpPr>
          <p:cNvPr id="11" name="Picture Placeholder 8"/>
          <p:cNvSpPr>
            <a:spLocks noGrp="1"/>
          </p:cNvSpPr>
          <p:nvPr>
            <p:ph type="pic" sz="quarter" idx="13"/>
          </p:nvPr>
        </p:nvSpPr>
        <p:spPr>
          <a:xfrm>
            <a:off x="3505306" y="2127252"/>
            <a:ext cx="2117519" cy="1497013"/>
          </a:xfrm>
          <a:prstGeom prst="roundRect">
            <a:avLst>
              <a:gd name="adj" fmla="val 985"/>
            </a:avLst>
          </a:prstGeom>
          <a:solidFill>
            <a:schemeClr val="bg2">
              <a:lumMod val="95000"/>
            </a:schemeClr>
          </a:solidFill>
        </p:spPr>
        <p:txBody>
          <a:bodyPr rtlCol="0">
            <a:normAutofit/>
          </a:bodyPr>
          <a:lstStyle>
            <a:lvl1pPr>
              <a:defRPr sz="800"/>
            </a:lvl1pPr>
          </a:lstStyle>
          <a:p>
            <a:pPr lvl="0"/>
            <a:r>
              <a:rPr lang="en-US" noProof="0" dirty="0"/>
              <a:t>Click icon to add picture</a:t>
            </a:r>
            <a:endParaRPr lang="en-ID" noProof="0" dirty="0"/>
          </a:p>
        </p:txBody>
      </p:sp>
      <p:sp>
        <p:nvSpPr>
          <p:cNvPr id="9" name="Picture Placeholder 8"/>
          <p:cNvSpPr>
            <a:spLocks noGrp="1"/>
          </p:cNvSpPr>
          <p:nvPr>
            <p:ph type="pic" sz="quarter" idx="11"/>
          </p:nvPr>
        </p:nvSpPr>
        <p:spPr>
          <a:xfrm>
            <a:off x="4843463" y="1858963"/>
            <a:ext cx="2501900" cy="1746250"/>
          </a:xfrm>
          <a:prstGeom prst="roundRect">
            <a:avLst>
              <a:gd name="adj" fmla="val 985"/>
            </a:avLst>
          </a:prstGeom>
          <a:solidFill>
            <a:schemeClr val="bg2">
              <a:lumMod val="85000"/>
            </a:schemeClr>
          </a:solidFill>
        </p:spPr>
        <p:txBody>
          <a:bodyPr rtlCol="0">
            <a:normAutofit/>
          </a:bodyPr>
          <a:lstStyle>
            <a:lvl1pPr>
              <a:defRPr sz="800"/>
            </a:lvl1pPr>
          </a:lstStyle>
          <a:p>
            <a:pPr lvl="0"/>
            <a:r>
              <a:rPr lang="en-US" noProof="0" dirty="0"/>
              <a:t>Click icon to add picture</a:t>
            </a:r>
            <a:endParaRPr lang="en-ID" noProof="0" dirty="0"/>
          </a:p>
        </p:txBody>
      </p:sp>
      <p:sp>
        <p:nvSpPr>
          <p:cNvPr id="6" name="Text Placeholder 5"/>
          <p:cNvSpPr>
            <a:spLocks noGrp="1"/>
          </p:cNvSpPr>
          <p:nvPr>
            <p:ph type="body" sz="quarter" idx="16"/>
          </p:nvPr>
        </p:nvSpPr>
        <p:spPr>
          <a:xfrm>
            <a:off x="3227110" y="367092"/>
            <a:ext cx="5737783" cy="841375"/>
          </a:xfrm>
        </p:spPr>
        <p:txBody>
          <a:bodyPr anchor="ctr">
            <a:normAutofit/>
          </a:bodyPr>
          <a:lstStyle>
            <a:lvl1pPr marL="0" indent="0" algn="ctr">
              <a:lnSpc>
                <a:spcPct val="100000"/>
              </a:lnSpc>
              <a:buNone/>
              <a:defRPr sz="4800" b="1">
                <a:solidFill>
                  <a:schemeClr val="tx1"/>
                </a:solidFill>
              </a:defRPr>
            </a:lvl1pPr>
          </a:lstStyle>
          <a:p>
            <a:pPr lvl="0"/>
            <a:r>
              <a:rPr lang="en-US"/>
              <a:t>Click to edit Master text styles</a:t>
            </a:r>
          </a:p>
        </p:txBody>
      </p:sp>
      <p:sp>
        <p:nvSpPr>
          <p:cNvPr id="8" name="Text Placeholder 8"/>
          <p:cNvSpPr>
            <a:spLocks noGrp="1"/>
          </p:cNvSpPr>
          <p:nvPr>
            <p:ph type="body" sz="quarter" idx="17"/>
          </p:nvPr>
        </p:nvSpPr>
        <p:spPr>
          <a:xfrm>
            <a:off x="4548189" y="1208465"/>
            <a:ext cx="3095625" cy="273050"/>
          </a:xfrm>
        </p:spPr>
        <p:txBody>
          <a:bodyPr anchor="ctr">
            <a:normAutofit/>
          </a:bodyPr>
          <a:lstStyle>
            <a:lvl1pPr marL="0" indent="0" algn="ctr">
              <a:lnSpc>
                <a:spcPct val="100000"/>
              </a:lnSpc>
              <a:buNone/>
              <a:defRPr sz="1100">
                <a:solidFill>
                  <a:schemeClr val="tx2">
                    <a:lumMod val="20000"/>
                    <a:lumOff val="80000"/>
                  </a:schemeClr>
                </a:solidFill>
              </a:defRPr>
            </a:lvl1pPr>
          </a:lstStyle>
          <a:p>
            <a:pPr lvl="0"/>
            <a:r>
              <a:rPr lang="en-US"/>
              <a:t>Click to edit Master text styles</a:t>
            </a:r>
          </a:p>
        </p:txBody>
      </p:sp>
    </p:spTree>
    <p:extLst>
      <p:ext uri="{BB962C8B-B14F-4D97-AF65-F5344CB8AC3E}">
        <p14:creationId xmlns:p14="http://schemas.microsoft.com/office/powerpoint/2010/main" val="1189055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721600" y="1174750"/>
            <a:ext cx="2463800" cy="4311650"/>
          </a:xfrm>
          <a:solidFill>
            <a:schemeClr val="bg2">
              <a:lumMod val="95000"/>
            </a:schemeClr>
          </a:solidFill>
        </p:spPr>
        <p:txBody>
          <a:bodyPr rtlCol="0">
            <a:normAutofit/>
          </a:bodyPr>
          <a:lstStyle>
            <a:lvl1pPr>
              <a:defRPr sz="800"/>
            </a:lvl1pPr>
          </a:lstStyle>
          <a:p>
            <a:pPr lvl="0"/>
            <a:r>
              <a:rPr lang="en-US" noProof="0" dirty="0"/>
              <a:t>Click icon to add picture</a:t>
            </a:r>
            <a:endParaRPr lang="en-ID" noProof="0" dirty="0"/>
          </a:p>
        </p:txBody>
      </p:sp>
      <p:sp>
        <p:nvSpPr>
          <p:cNvPr id="3" name="Text Placeholder 5"/>
          <p:cNvSpPr>
            <a:spLocks noGrp="1"/>
          </p:cNvSpPr>
          <p:nvPr>
            <p:ph type="body" sz="quarter" idx="11"/>
          </p:nvPr>
        </p:nvSpPr>
        <p:spPr>
          <a:xfrm>
            <a:off x="582468" y="367092"/>
            <a:ext cx="3287893" cy="841375"/>
          </a:xfrm>
        </p:spPr>
        <p:txBody>
          <a:bodyPr anchor="ctr">
            <a:normAutofit/>
          </a:bodyPr>
          <a:lstStyle>
            <a:lvl1pPr marL="0" indent="0">
              <a:lnSpc>
                <a:spcPct val="100000"/>
              </a:lnSpc>
              <a:buNone/>
              <a:defRPr sz="4800" b="1">
                <a:solidFill>
                  <a:schemeClr val="tx1"/>
                </a:solidFill>
              </a:defRPr>
            </a:lvl1pPr>
          </a:lstStyle>
          <a:p>
            <a:pPr lvl="0"/>
            <a:r>
              <a:rPr lang="en-US"/>
              <a:t>Click to edit Master text styles</a:t>
            </a:r>
          </a:p>
        </p:txBody>
      </p:sp>
      <p:sp>
        <p:nvSpPr>
          <p:cNvPr id="5" name="Text Placeholder 8"/>
          <p:cNvSpPr>
            <a:spLocks noGrp="1"/>
          </p:cNvSpPr>
          <p:nvPr>
            <p:ph type="body" sz="quarter" idx="12"/>
          </p:nvPr>
        </p:nvSpPr>
        <p:spPr>
          <a:xfrm>
            <a:off x="582470" y="1208465"/>
            <a:ext cx="3095625" cy="273050"/>
          </a:xfrm>
        </p:spPr>
        <p:txBody>
          <a:bodyPr anchor="ctr">
            <a:normAutofit/>
          </a:bodyPr>
          <a:lstStyle>
            <a:lvl1pPr marL="0" indent="0">
              <a:lnSpc>
                <a:spcPct val="100000"/>
              </a:lnSpc>
              <a:buNone/>
              <a:defRPr sz="1100">
                <a:solidFill>
                  <a:schemeClr val="tx2">
                    <a:lumMod val="20000"/>
                    <a:lumOff val="80000"/>
                  </a:schemeClr>
                </a:solidFill>
              </a:defRPr>
            </a:lvl1pPr>
          </a:lstStyle>
          <a:p>
            <a:pPr lvl="0"/>
            <a:r>
              <a:rPr lang="en-US"/>
              <a:t>Click to edit Master text styles</a:t>
            </a:r>
          </a:p>
        </p:txBody>
      </p:sp>
    </p:spTree>
    <p:extLst>
      <p:ext uri="{BB962C8B-B14F-4D97-AF65-F5344CB8AC3E}">
        <p14:creationId xmlns:p14="http://schemas.microsoft.com/office/powerpoint/2010/main" val="386487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9CEDC24-79E2-702D-9710-4726A8460B7F}"/>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ID" altLang="en-US"/>
          </a:p>
        </p:txBody>
      </p:sp>
      <p:sp>
        <p:nvSpPr>
          <p:cNvPr id="1027" name="Text Placeholder 2">
            <a:extLst>
              <a:ext uri="{FF2B5EF4-FFF2-40B4-BE49-F238E27FC236}">
                <a16:creationId xmlns:a16="http://schemas.microsoft.com/office/drawing/2014/main" id="{677ADACD-100D-3073-BF2A-AF21FD5A39A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ID" altLang="en-US"/>
          </a:p>
        </p:txBody>
      </p:sp>
      <p:sp>
        <p:nvSpPr>
          <p:cNvPr id="4" name="Date Placeholder 3">
            <a:extLst>
              <a:ext uri="{FF2B5EF4-FFF2-40B4-BE49-F238E27FC236}">
                <a16:creationId xmlns:a16="http://schemas.microsoft.com/office/drawing/2014/main" id="{65039579-D9BB-2970-2976-28A4A649B4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26712DD-9949-47E2-AF97-26F60B794FB0}" type="datetimeFigureOut">
              <a:rPr lang="en-ID"/>
              <a:pPr>
                <a:defRPr/>
              </a:pPr>
              <a:t>04/03/2026</a:t>
            </a:fld>
            <a:endParaRPr lang="en-ID" dirty="0"/>
          </a:p>
        </p:txBody>
      </p:sp>
      <p:sp>
        <p:nvSpPr>
          <p:cNvPr id="5" name="Footer Placeholder 4">
            <a:extLst>
              <a:ext uri="{FF2B5EF4-FFF2-40B4-BE49-F238E27FC236}">
                <a16:creationId xmlns:a16="http://schemas.microsoft.com/office/drawing/2014/main" id="{B0665AA9-35C4-5905-29D4-3FCFEF94CA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ID" dirty="0"/>
          </a:p>
        </p:txBody>
      </p:sp>
      <p:sp>
        <p:nvSpPr>
          <p:cNvPr id="6" name="Slide Number Placeholder 5">
            <a:extLst>
              <a:ext uri="{FF2B5EF4-FFF2-40B4-BE49-F238E27FC236}">
                <a16:creationId xmlns:a16="http://schemas.microsoft.com/office/drawing/2014/main" id="{16955C15-2CFB-53F2-4288-08303A884D2E}"/>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929292"/>
                </a:solidFill>
              </a:defRPr>
            </a:lvl1pPr>
          </a:lstStyle>
          <a:p>
            <a:pPr>
              <a:defRPr/>
            </a:pPr>
            <a:fld id="{80BEDBB7-4343-4E91-BF79-122DC4956501}" type="slidenum">
              <a:rPr lang="en-ID" altLang="en-US"/>
              <a:pPr>
                <a:defRPr/>
              </a:pPr>
              <a:t>‹#›</a:t>
            </a:fld>
            <a:endParaRPr lang="en-ID" alt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Lst>
  <p:txStyles>
    <p:titleStyle>
      <a:lvl1pPr algn="l" defTabSz="912813"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defTabSz="912813" rtl="0" eaLnBrk="1" fontAlgn="base" hangingPunct="1">
        <a:lnSpc>
          <a:spcPct val="90000"/>
        </a:lnSpc>
        <a:spcBef>
          <a:spcPct val="0"/>
        </a:spcBef>
        <a:spcAft>
          <a:spcPct val="0"/>
        </a:spcAft>
        <a:defRPr sz="4400">
          <a:solidFill>
            <a:schemeClr val="tx1"/>
          </a:solidFill>
          <a:latin typeface="Ubuntu" panose="020B0504030602030204" pitchFamily="34" charset="0"/>
        </a:defRPr>
      </a:lvl2pPr>
      <a:lvl3pPr algn="l" defTabSz="912813" rtl="0" eaLnBrk="1" fontAlgn="base" hangingPunct="1">
        <a:lnSpc>
          <a:spcPct val="90000"/>
        </a:lnSpc>
        <a:spcBef>
          <a:spcPct val="0"/>
        </a:spcBef>
        <a:spcAft>
          <a:spcPct val="0"/>
        </a:spcAft>
        <a:defRPr sz="4400">
          <a:solidFill>
            <a:schemeClr val="tx1"/>
          </a:solidFill>
          <a:latin typeface="Ubuntu" panose="020B0504030602030204" pitchFamily="34" charset="0"/>
        </a:defRPr>
      </a:lvl3pPr>
      <a:lvl4pPr algn="l" defTabSz="912813" rtl="0" eaLnBrk="1" fontAlgn="base" hangingPunct="1">
        <a:lnSpc>
          <a:spcPct val="90000"/>
        </a:lnSpc>
        <a:spcBef>
          <a:spcPct val="0"/>
        </a:spcBef>
        <a:spcAft>
          <a:spcPct val="0"/>
        </a:spcAft>
        <a:defRPr sz="4400">
          <a:solidFill>
            <a:schemeClr val="tx1"/>
          </a:solidFill>
          <a:latin typeface="Ubuntu" panose="020B0504030602030204" pitchFamily="34" charset="0"/>
        </a:defRPr>
      </a:lvl4pPr>
      <a:lvl5pPr algn="l" defTabSz="912813" rtl="0" eaLnBrk="1" fontAlgn="base" hangingPunct="1">
        <a:lnSpc>
          <a:spcPct val="90000"/>
        </a:lnSpc>
        <a:spcBef>
          <a:spcPct val="0"/>
        </a:spcBef>
        <a:spcAft>
          <a:spcPct val="0"/>
        </a:spcAft>
        <a:defRPr sz="4400">
          <a:solidFill>
            <a:schemeClr val="tx1"/>
          </a:solidFill>
          <a:latin typeface="Ubuntu" panose="020B0504030602030204" pitchFamily="34" charset="0"/>
        </a:defRPr>
      </a:lvl5pPr>
      <a:lvl6pPr marL="457200" algn="l" defTabSz="912813" rtl="0" eaLnBrk="1" fontAlgn="base" hangingPunct="1">
        <a:lnSpc>
          <a:spcPct val="90000"/>
        </a:lnSpc>
        <a:spcBef>
          <a:spcPct val="0"/>
        </a:spcBef>
        <a:spcAft>
          <a:spcPct val="0"/>
        </a:spcAft>
        <a:defRPr sz="4400">
          <a:solidFill>
            <a:schemeClr val="tx1"/>
          </a:solidFill>
          <a:latin typeface="Ubuntu" panose="020B0504030602030204" pitchFamily="34" charset="0"/>
        </a:defRPr>
      </a:lvl6pPr>
      <a:lvl7pPr marL="914400" algn="l" defTabSz="912813" rtl="0" eaLnBrk="1" fontAlgn="base" hangingPunct="1">
        <a:lnSpc>
          <a:spcPct val="90000"/>
        </a:lnSpc>
        <a:spcBef>
          <a:spcPct val="0"/>
        </a:spcBef>
        <a:spcAft>
          <a:spcPct val="0"/>
        </a:spcAft>
        <a:defRPr sz="4400">
          <a:solidFill>
            <a:schemeClr val="tx1"/>
          </a:solidFill>
          <a:latin typeface="Ubuntu" panose="020B0504030602030204" pitchFamily="34" charset="0"/>
        </a:defRPr>
      </a:lvl7pPr>
      <a:lvl8pPr marL="1371600" algn="l" defTabSz="912813" rtl="0" eaLnBrk="1" fontAlgn="base" hangingPunct="1">
        <a:lnSpc>
          <a:spcPct val="90000"/>
        </a:lnSpc>
        <a:spcBef>
          <a:spcPct val="0"/>
        </a:spcBef>
        <a:spcAft>
          <a:spcPct val="0"/>
        </a:spcAft>
        <a:defRPr sz="4400">
          <a:solidFill>
            <a:schemeClr val="tx1"/>
          </a:solidFill>
          <a:latin typeface="Ubuntu" panose="020B0504030602030204" pitchFamily="34" charset="0"/>
        </a:defRPr>
      </a:lvl8pPr>
      <a:lvl9pPr marL="1828800" algn="l" defTabSz="912813" rtl="0" eaLnBrk="1" fontAlgn="base" hangingPunct="1">
        <a:lnSpc>
          <a:spcPct val="90000"/>
        </a:lnSpc>
        <a:spcBef>
          <a:spcPct val="0"/>
        </a:spcBef>
        <a:spcAft>
          <a:spcPct val="0"/>
        </a:spcAft>
        <a:defRPr sz="4400">
          <a:solidFill>
            <a:schemeClr val="tx1"/>
          </a:solidFill>
          <a:latin typeface="Ubuntu" panose="020B0504030602030204" pitchFamily="34" charset="0"/>
        </a:defRPr>
      </a:lvl9pPr>
    </p:titleStyle>
    <p:bodyStyle>
      <a:lvl1pPr marL="227013" indent="-227013" algn="l" defTabSz="912813"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mcleancountyil.gov/DocumentCenter/View/29742/McLean-County-Assessment-Complaint-Guidelines" TargetMode="Externa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itic.org/policy/accessibility/vpat" TargetMode="Externa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hyperlink" Target="http://www.w3.org/TR/WCAG21/" TargetMode="External"/><Relationship Id="rId2" Type="http://schemas.openxmlformats.org/officeDocument/2006/relationships/hyperlink" Target="http://www.ada.gov/resources/2024-03-08-web-rule/" TargetMode="External"/><Relationship Id="rId1" Type="http://schemas.openxmlformats.org/officeDocument/2006/relationships/slideLayout" Target="../slideLayouts/slideLayout2.xml"/><Relationship Id="rId5" Type="http://schemas.openxmlformats.org/officeDocument/2006/relationships/hyperlink" Target="http://www.w3.org/WAI/WCAG22/quickref/?versions=2.1&amp;currentsidebar=%23col_customize&amp;showtechniques=111" TargetMode="External"/><Relationship Id="rId4" Type="http://schemas.openxmlformats.org/officeDocument/2006/relationships/hyperlink" Target="http://www.ada.gov/assets/pdfs/web-rule.pdf"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w3.org/WAI/test-evaluate/preliminary/" TargetMode="External"/><Relationship Id="rId2" Type="http://schemas.openxmlformats.org/officeDocument/2006/relationships/hyperlink" Target="http://www.w3.org/WAI/planning-and-managing/" TargetMode="External"/><Relationship Id="rId1" Type="http://schemas.openxmlformats.org/officeDocument/2006/relationships/slideLayout" Target="../slideLayouts/slideLayout2.xml"/><Relationship Id="rId5" Type="http://schemas.openxmlformats.org/officeDocument/2006/relationships/hyperlink" Target="http://www.cdc.gov/disability-and-health/articles-documents/disability-impacts-all-of-us-infographic.html?CDC_AA" TargetMode="External"/><Relationship Id="rId4" Type="http://schemas.openxmlformats.org/officeDocument/2006/relationships/hyperlink" Target="https://www.w3.org/WAI/planning/statements/"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ada.gov/resources/small-entity-compliance-guide/" TargetMode="External"/><Relationship Id="rId2" Type="http://schemas.openxmlformats.org/officeDocument/2006/relationships/hyperlink" Target="http://www.civicplus.com/blog/wa/8-tips-tricks-best-practices-digital-accessibility/" TargetMode="External"/><Relationship Id="rId1" Type="http://schemas.openxmlformats.org/officeDocument/2006/relationships/slideLayout" Target="../slideLayouts/slideLayout2.xml"/><Relationship Id="rId5" Type="http://schemas.openxmlformats.org/officeDocument/2006/relationships/hyperlink" Target="https://webaim.org/resources/contrastchecker/" TargetMode="External"/><Relationship Id="rId4" Type="http://schemas.openxmlformats.org/officeDocument/2006/relationships/hyperlink" Target="https://info.civicplus.com/hubfs/0_Web-Accessibility/18-Checklist-Web-Accessibility-for-Local-Government-1010-071525.pdf"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cdc.gov/disability-and-health/articles-documents/disability-impacts-all-of-us-infographic.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accessibility.works/blog/only-5-percent-websites-pass-wcag-ada-eaa-compliance/" TargetMode="External"/><Relationship Id="rId5" Type="http://schemas.openxmlformats.org/officeDocument/2006/relationships/hyperlink" Target="http://www.naspo.org/news/accessibility-by-design-preparing-for-website-ada-compliance-deadlines-with-the-right-tools/" TargetMode="External"/><Relationship Id="rId4" Type="http://schemas.openxmlformats.org/officeDocument/2006/relationships/hyperlink" Target="https://accessiblemindstech.com/ada-web-lawsuits-2026-insights-from-2025-filing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88B0442D-9549-E7D6-E20C-9EA269DDCB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ph type="pic" sz="quarter" idx="10"/>
          </p:nvPr>
        </p:nvPicPr>
        <p:blipFill>
          <a:blip r:embed="rId2">
            <a:extLst>
              <a:ext uri="{BEBA8EAE-BF5A-486C-A8C5-ECC9F3942E4B}">
                <a14:imgProps xmlns:a14="http://schemas.microsoft.com/office/drawing/2010/main">
                  <a14:imgLayer r:embed="rId3">
                    <a14:imgEffect>
                      <a14:brightnessContrast bright="-15000"/>
                    </a14:imgEffect>
                  </a14:imgLayer>
                </a14:imgProps>
              </a:ext>
            </a:extLst>
          </a:blip>
          <a:srcRect/>
          <a:stretch>
            <a:fillRect/>
          </a:stretch>
        </p:blipFill>
        <p:spPr>
          <a:prstGeom prst="rect">
            <a:avLst/>
          </a:prstGeom>
        </p:spPr>
      </p:pic>
      <p:sp>
        <p:nvSpPr>
          <p:cNvPr id="26627" name="TextBox 4">
            <a:extLst>
              <a:ext uri="{FF2B5EF4-FFF2-40B4-BE49-F238E27FC236}">
                <a16:creationId xmlns:a16="http://schemas.microsoft.com/office/drawing/2014/main" id="{0FF02EED-1DB8-8A56-415E-AABD529B3327}"/>
              </a:ext>
            </a:extLst>
          </p:cNvPr>
          <p:cNvSpPr txBox="1">
            <a:spLocks noGrp="1" noChangeArrowheads="1"/>
          </p:cNvSpPr>
          <p:nvPr>
            <p:ph type="title" idx="4294967295"/>
          </p:nvPr>
        </p:nvSpPr>
        <p:spPr bwMode="auto">
          <a:xfrm>
            <a:off x="2382837" y="1536174"/>
            <a:ext cx="7426325" cy="378565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a:solidFill>
                  <a:schemeClr val="tx1"/>
                </a:solidFill>
                <a:latin typeface="Roboto" panose="02000000000000000000" pitchFamily="2" charset="0"/>
              </a:defRPr>
            </a:lvl1pPr>
            <a:lvl2pPr marL="742950" indent="-285750">
              <a:defRPr>
                <a:solidFill>
                  <a:schemeClr val="tx1"/>
                </a:solidFill>
                <a:latin typeface="Roboto" panose="02000000000000000000" pitchFamily="2" charset="0"/>
              </a:defRPr>
            </a:lvl2pPr>
            <a:lvl3pPr marL="1143000" indent="-228600">
              <a:defRPr>
                <a:solidFill>
                  <a:schemeClr val="tx1"/>
                </a:solidFill>
                <a:latin typeface="Roboto" panose="02000000000000000000" pitchFamily="2" charset="0"/>
              </a:defRPr>
            </a:lvl3pPr>
            <a:lvl4pPr marL="1600200" indent="-228600">
              <a:defRPr>
                <a:solidFill>
                  <a:schemeClr val="tx1"/>
                </a:solidFill>
                <a:latin typeface="Roboto" panose="02000000000000000000" pitchFamily="2" charset="0"/>
              </a:defRPr>
            </a:lvl4pPr>
            <a:lvl5pPr marL="2057400" indent="-228600">
              <a:defRPr>
                <a:solidFill>
                  <a:schemeClr val="tx1"/>
                </a:solidFill>
                <a:latin typeface="Roboto" panose="02000000000000000000" pitchFamily="2" charset="0"/>
              </a:defRPr>
            </a:lvl5pPr>
            <a:lvl6pPr marL="2514600" indent="-228600" eaLnBrk="0" fontAlgn="base" hangingPunct="0">
              <a:spcBef>
                <a:spcPct val="0"/>
              </a:spcBef>
              <a:spcAft>
                <a:spcPct val="0"/>
              </a:spcAft>
              <a:defRPr>
                <a:solidFill>
                  <a:schemeClr val="tx1"/>
                </a:solidFill>
                <a:latin typeface="Roboto" panose="02000000000000000000" pitchFamily="2" charset="0"/>
              </a:defRPr>
            </a:lvl6pPr>
            <a:lvl7pPr marL="2971800" indent="-228600" eaLnBrk="0" fontAlgn="base" hangingPunct="0">
              <a:spcBef>
                <a:spcPct val="0"/>
              </a:spcBef>
              <a:spcAft>
                <a:spcPct val="0"/>
              </a:spcAft>
              <a:defRPr>
                <a:solidFill>
                  <a:schemeClr val="tx1"/>
                </a:solidFill>
                <a:latin typeface="Roboto" panose="02000000000000000000" pitchFamily="2" charset="0"/>
              </a:defRPr>
            </a:lvl7pPr>
            <a:lvl8pPr marL="3429000" indent="-228600" eaLnBrk="0" fontAlgn="base" hangingPunct="0">
              <a:spcBef>
                <a:spcPct val="0"/>
              </a:spcBef>
              <a:spcAft>
                <a:spcPct val="0"/>
              </a:spcAft>
              <a:defRPr>
                <a:solidFill>
                  <a:schemeClr val="tx1"/>
                </a:solidFill>
                <a:latin typeface="Roboto" panose="02000000000000000000" pitchFamily="2" charset="0"/>
              </a:defRPr>
            </a:lvl8pPr>
            <a:lvl9pPr marL="3886200" indent="-228600" eaLnBrk="0" fontAlgn="base" hangingPunct="0">
              <a:spcBef>
                <a:spcPct val="0"/>
              </a:spcBef>
              <a:spcAft>
                <a:spcPct val="0"/>
              </a:spcAft>
              <a:defRPr>
                <a:solidFill>
                  <a:schemeClr val="tx1"/>
                </a:solidFill>
                <a:latin typeface="Roboto" panose="02000000000000000000" pitchFamily="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chemeClr val="bg1"/>
                </a:solidFill>
                <a:effectLst/>
                <a:uLnTx/>
                <a:uFillTx/>
                <a:latin typeface="Roboto" panose="02000000000000000000" pitchFamily="2" charset="0"/>
                <a:ea typeface="+mn-ea"/>
                <a:cs typeface="+mn-cs"/>
              </a:rPr>
              <a:t>Making Your Website Accessible: Your Responsibilities under the Americans with Disabilities Act (ADA)</a:t>
            </a:r>
          </a:p>
        </p:txBody>
      </p:sp>
      <p:sp>
        <p:nvSpPr>
          <p:cNvPr id="26628" name="TextBox 5">
            <a:extLst>
              <a:ext uri="{FF2B5EF4-FFF2-40B4-BE49-F238E27FC236}">
                <a16:creationId xmlns:a16="http://schemas.microsoft.com/office/drawing/2014/main" id="{1A10C2E9-4090-D607-BD8C-FD8928067662}"/>
              </a:ext>
            </a:extLst>
          </p:cNvPr>
          <p:cNvSpPr txBox="1">
            <a:spLocks noChangeArrowheads="1"/>
          </p:cNvSpPr>
          <p:nvPr/>
        </p:nvSpPr>
        <p:spPr bwMode="auto">
          <a:xfrm>
            <a:off x="2763836" y="5321826"/>
            <a:ext cx="6664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boto" panose="02000000000000000000" pitchFamily="2" charset="0"/>
              </a:defRPr>
            </a:lvl1pPr>
            <a:lvl2pPr marL="742950" indent="-285750">
              <a:defRPr>
                <a:solidFill>
                  <a:schemeClr val="tx1"/>
                </a:solidFill>
                <a:latin typeface="Roboto" panose="02000000000000000000" pitchFamily="2" charset="0"/>
              </a:defRPr>
            </a:lvl2pPr>
            <a:lvl3pPr marL="1143000" indent="-228600">
              <a:defRPr>
                <a:solidFill>
                  <a:schemeClr val="tx1"/>
                </a:solidFill>
                <a:latin typeface="Roboto" panose="02000000000000000000" pitchFamily="2" charset="0"/>
              </a:defRPr>
            </a:lvl3pPr>
            <a:lvl4pPr marL="1600200" indent="-228600">
              <a:defRPr>
                <a:solidFill>
                  <a:schemeClr val="tx1"/>
                </a:solidFill>
                <a:latin typeface="Roboto" panose="02000000000000000000" pitchFamily="2" charset="0"/>
              </a:defRPr>
            </a:lvl4pPr>
            <a:lvl5pPr marL="2057400" indent="-228600">
              <a:defRPr>
                <a:solidFill>
                  <a:schemeClr val="tx1"/>
                </a:solidFill>
                <a:latin typeface="Roboto" panose="02000000000000000000" pitchFamily="2" charset="0"/>
              </a:defRPr>
            </a:lvl5pPr>
            <a:lvl6pPr marL="2514600" indent="-228600" eaLnBrk="0" fontAlgn="base" hangingPunct="0">
              <a:spcBef>
                <a:spcPct val="0"/>
              </a:spcBef>
              <a:spcAft>
                <a:spcPct val="0"/>
              </a:spcAft>
              <a:defRPr>
                <a:solidFill>
                  <a:schemeClr val="tx1"/>
                </a:solidFill>
                <a:latin typeface="Roboto" panose="02000000000000000000" pitchFamily="2" charset="0"/>
              </a:defRPr>
            </a:lvl6pPr>
            <a:lvl7pPr marL="2971800" indent="-228600" eaLnBrk="0" fontAlgn="base" hangingPunct="0">
              <a:spcBef>
                <a:spcPct val="0"/>
              </a:spcBef>
              <a:spcAft>
                <a:spcPct val="0"/>
              </a:spcAft>
              <a:defRPr>
                <a:solidFill>
                  <a:schemeClr val="tx1"/>
                </a:solidFill>
                <a:latin typeface="Roboto" panose="02000000000000000000" pitchFamily="2" charset="0"/>
              </a:defRPr>
            </a:lvl7pPr>
            <a:lvl8pPr marL="3429000" indent="-228600" eaLnBrk="0" fontAlgn="base" hangingPunct="0">
              <a:spcBef>
                <a:spcPct val="0"/>
              </a:spcBef>
              <a:spcAft>
                <a:spcPct val="0"/>
              </a:spcAft>
              <a:defRPr>
                <a:solidFill>
                  <a:schemeClr val="tx1"/>
                </a:solidFill>
                <a:latin typeface="Roboto" panose="02000000000000000000" pitchFamily="2" charset="0"/>
              </a:defRPr>
            </a:lvl8pPr>
            <a:lvl9pPr marL="3886200" indent="-228600" eaLnBrk="0" fontAlgn="base" hangingPunct="0">
              <a:spcBef>
                <a:spcPct val="0"/>
              </a:spcBef>
              <a:spcAft>
                <a:spcPct val="0"/>
              </a:spcAft>
              <a:defRPr>
                <a:solidFill>
                  <a:schemeClr val="tx1"/>
                </a:solidFill>
                <a:latin typeface="Roboto" panose="02000000000000000000" pitchFamily="2" charset="0"/>
              </a:defRPr>
            </a:lvl9pPr>
          </a:lstStyle>
          <a:p>
            <a:pPr algn="ctr"/>
            <a:r>
              <a:rPr lang="en-US" altLang="en-US" sz="2000" dirty="0">
                <a:solidFill>
                  <a:schemeClr val="bg1"/>
                </a:solidFill>
              </a:rPr>
              <a:t>Presented By: Shaun Harner, CIAO</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988C756B-BDFA-AA95-405C-496A7586F2B8}"/>
              </a:ext>
              <a:ext uri="{C183D7F6-B498-43B3-948B-1728B52AA6E4}">
                <adec:decorative xmlns:adec="http://schemas.microsoft.com/office/drawing/2017/decorative" val="1"/>
              </a:ext>
            </a:extLst>
          </p:cNvPr>
          <p:cNvSpPr>
            <a:spLocks/>
          </p:cNvSpPr>
          <p:nvPr/>
        </p:nvSpPr>
        <p:spPr bwMode="auto">
          <a:xfrm rot="16200000" flipH="1">
            <a:off x="-18256" y="18256"/>
            <a:ext cx="573088" cy="536575"/>
          </a:xfrm>
          <a:custGeom>
            <a:avLst/>
            <a:gdLst>
              <a:gd name="T0" fmla="*/ 1990 w 1990"/>
              <a:gd name="T1" fmla="*/ 0 h 1873"/>
              <a:gd name="T2" fmla="*/ 1553 w 1990"/>
              <a:gd name="T3" fmla="*/ 1529 h 1873"/>
              <a:gd name="T4" fmla="*/ 0 w 1990"/>
              <a:gd name="T5" fmla="*/ 1873 h 1873"/>
              <a:gd name="T6" fmla="*/ 0 w 1990"/>
              <a:gd name="T7" fmla="*/ 0 h 1873"/>
              <a:gd name="T8" fmla="*/ 1990 w 1990"/>
              <a:gd name="T9" fmla="*/ 0 h 1873"/>
            </a:gdLst>
            <a:ahLst/>
            <a:cxnLst>
              <a:cxn ang="0">
                <a:pos x="T0" y="T1"/>
              </a:cxn>
              <a:cxn ang="0">
                <a:pos x="T2" y="T3"/>
              </a:cxn>
              <a:cxn ang="0">
                <a:pos x="T4" y="T5"/>
              </a:cxn>
              <a:cxn ang="0">
                <a:pos x="T6" y="T7"/>
              </a:cxn>
              <a:cxn ang="0">
                <a:pos x="T8" y="T9"/>
              </a:cxn>
            </a:cxnLst>
            <a:rect l="0" t="0" r="r" b="b"/>
            <a:pathLst>
              <a:path w="1990" h="1873">
                <a:moveTo>
                  <a:pt x="1990" y="0"/>
                </a:moveTo>
                <a:cubicBezTo>
                  <a:pt x="1990" y="0"/>
                  <a:pt x="1849" y="1259"/>
                  <a:pt x="1553" y="1529"/>
                </a:cubicBezTo>
                <a:cubicBezTo>
                  <a:pt x="1257" y="1799"/>
                  <a:pt x="0" y="1873"/>
                  <a:pt x="0" y="1873"/>
                </a:cubicBezTo>
                <a:cubicBezTo>
                  <a:pt x="0" y="0"/>
                  <a:pt x="0" y="0"/>
                  <a:pt x="0" y="0"/>
                </a:cubicBezTo>
                <a:lnTo>
                  <a:pt x="1990" y="0"/>
                </a:lnTo>
                <a:close/>
              </a:path>
            </a:pathLst>
          </a:custGeom>
          <a:gradFill>
            <a:gsLst>
              <a:gs pos="1000">
                <a:srgbClr val="006FA8"/>
              </a:gs>
              <a:gs pos="100000">
                <a:srgbClr val="9BBB59"/>
              </a:gs>
            </a:gsLst>
            <a:lin ang="2700000" scaled="1"/>
          </a:gradFill>
          <a:ln>
            <a:noFill/>
          </a:ln>
        </p:spPr>
        <p:txBody>
          <a:bodyPr/>
          <a:lstStyle/>
          <a:p>
            <a:pPr eaLnBrk="1" fontAlgn="auto" hangingPunct="1">
              <a:spcBef>
                <a:spcPts val="0"/>
              </a:spcBef>
              <a:spcAft>
                <a:spcPts val="0"/>
              </a:spcAft>
              <a:defRPr/>
            </a:pPr>
            <a:endParaRPr lang="en-ID" dirty="0">
              <a:latin typeface="+mn-lt"/>
            </a:endParaRPr>
          </a:p>
        </p:txBody>
      </p:sp>
      <p:sp>
        <p:nvSpPr>
          <p:cNvPr id="32" name="Text Placeholder 31">
            <a:extLst>
              <a:ext uri="{FF2B5EF4-FFF2-40B4-BE49-F238E27FC236}">
                <a16:creationId xmlns:a16="http://schemas.microsoft.com/office/drawing/2014/main" id="{63D09C1E-A9E4-A027-0692-3DB61BEDF1AA}"/>
              </a:ext>
            </a:extLst>
          </p:cNvPr>
          <p:cNvSpPr>
            <a:spLocks noGrp="1" noChangeArrowheads="1"/>
          </p:cNvSpPr>
          <p:nvPr>
            <p:ph type="title" idx="4294967295"/>
          </p:nvPr>
        </p:nvSpPr>
        <p:spPr bwMode="auto">
          <a:xfrm>
            <a:off x="0" y="366713"/>
            <a:ext cx="12191999" cy="84137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rgbClr val="3478A2"/>
                </a:solidFill>
                <a:effectLst/>
                <a:uLnTx/>
                <a:uFillTx/>
                <a:latin typeface="+mn-lt"/>
                <a:ea typeface="+mn-ea"/>
                <a:cs typeface="+mn-cs"/>
              </a:rPr>
              <a:t>4 Principles of WCAG 2.1 AA</a:t>
            </a:r>
            <a:endParaRPr kumimoji="0" lang="en-ID" altLang="en-US" sz="4800" b="1" i="0" u="none" strike="noStrike" kern="1200" cap="none" spc="0" normalizeH="0" baseline="0" noProof="0" dirty="0">
              <a:ln>
                <a:noFill/>
              </a:ln>
              <a:solidFill>
                <a:srgbClr val="3478A2"/>
              </a:solidFill>
              <a:effectLst/>
              <a:uLnTx/>
              <a:uFillTx/>
              <a:latin typeface="+mn-lt"/>
              <a:ea typeface="+mn-ea"/>
              <a:cs typeface="+mn-cs"/>
            </a:endParaRPr>
          </a:p>
        </p:txBody>
      </p:sp>
      <p:sp>
        <p:nvSpPr>
          <p:cNvPr id="10" name="Oval 9">
            <a:extLst>
              <a:ext uri="{FF2B5EF4-FFF2-40B4-BE49-F238E27FC236}">
                <a16:creationId xmlns:a16="http://schemas.microsoft.com/office/drawing/2014/main" id="{DA21DD63-3C04-DC68-5AD2-11DE6EB491B1}"/>
              </a:ext>
              <a:ext uri="{C183D7F6-B498-43B3-948B-1728B52AA6E4}">
                <adec:decorative xmlns:adec="http://schemas.microsoft.com/office/drawing/2017/decorative" val="1"/>
              </a:ext>
            </a:extLst>
          </p:cNvPr>
          <p:cNvSpPr/>
          <p:nvPr/>
        </p:nvSpPr>
        <p:spPr>
          <a:xfrm>
            <a:off x="1689100" y="2084388"/>
            <a:ext cx="806450" cy="808037"/>
          </a:xfrm>
          <a:prstGeom prst="ellipse">
            <a:avLst/>
          </a:prstGeom>
          <a:gradFill>
            <a:gsLst>
              <a:gs pos="1000">
                <a:srgbClr val="006FA8"/>
              </a:gs>
              <a:gs pos="100000">
                <a:srgbClr val="9BBB59"/>
              </a:gs>
              <a:gs pos="37000">
                <a:srgbClr val="41B17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dirty="0"/>
          </a:p>
        </p:txBody>
      </p:sp>
      <p:pic>
        <p:nvPicPr>
          <p:cNvPr id="7" name="Graphic 6" descr="Eye icon to depict perceivable.">
            <a:extLst>
              <a:ext uri="{FF2B5EF4-FFF2-40B4-BE49-F238E27FC236}">
                <a16:creationId xmlns:a16="http://schemas.microsoft.com/office/drawing/2014/main" id="{341D7815-E888-B01D-EA61-E138C1AF4A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0555" y="2217879"/>
            <a:ext cx="556182" cy="544372"/>
          </a:xfrm>
          <a:prstGeom prst="rect">
            <a:avLst/>
          </a:prstGeom>
        </p:spPr>
      </p:pic>
      <p:sp>
        <p:nvSpPr>
          <p:cNvPr id="9" name="TextBox 8">
            <a:extLst>
              <a:ext uri="{FF2B5EF4-FFF2-40B4-BE49-F238E27FC236}">
                <a16:creationId xmlns:a16="http://schemas.microsoft.com/office/drawing/2014/main" id="{583371A8-6AAE-5BBB-538F-19D712EC9A81}"/>
              </a:ext>
            </a:extLst>
          </p:cNvPr>
          <p:cNvSpPr txBox="1"/>
          <p:nvPr/>
        </p:nvSpPr>
        <p:spPr>
          <a:xfrm>
            <a:off x="1163638" y="2978150"/>
            <a:ext cx="1857375" cy="400050"/>
          </a:xfrm>
          <a:prstGeom prst="rect">
            <a:avLst/>
          </a:prstGeom>
          <a:noFill/>
        </p:spPr>
        <p:txBody>
          <a:bodyPr>
            <a:spAutoFit/>
          </a:bodyPr>
          <a:lstStyle/>
          <a:p>
            <a:pPr algn="ctr" eaLnBrk="1" fontAlgn="auto" hangingPunct="1">
              <a:spcBef>
                <a:spcPts val="0"/>
              </a:spcBef>
              <a:spcAft>
                <a:spcPts val="0"/>
              </a:spcAft>
              <a:defRPr/>
            </a:pPr>
            <a:r>
              <a:rPr lang="en-US" sz="2000" b="1" dirty="0">
                <a:solidFill>
                  <a:schemeClr val="tx1">
                    <a:lumMod val="50000"/>
                  </a:schemeClr>
                </a:solidFill>
                <a:latin typeface="+mj-lt"/>
              </a:rPr>
              <a:t>Perceivable</a:t>
            </a:r>
            <a:endParaRPr lang="en-ID" sz="2000" b="1" dirty="0">
              <a:solidFill>
                <a:schemeClr val="tx1">
                  <a:lumMod val="50000"/>
                </a:schemeClr>
              </a:solidFill>
              <a:latin typeface="+mj-lt"/>
            </a:endParaRPr>
          </a:p>
        </p:txBody>
      </p:sp>
      <p:sp>
        <p:nvSpPr>
          <p:cNvPr id="8" name="TextBox 7">
            <a:extLst>
              <a:ext uri="{FF2B5EF4-FFF2-40B4-BE49-F238E27FC236}">
                <a16:creationId xmlns:a16="http://schemas.microsoft.com/office/drawing/2014/main" id="{3A16B7D4-9EB6-F4D5-EEEC-091AE0B89683}"/>
              </a:ext>
            </a:extLst>
          </p:cNvPr>
          <p:cNvSpPr txBox="1">
            <a:spLocks noChangeArrowheads="1"/>
          </p:cNvSpPr>
          <p:nvPr/>
        </p:nvSpPr>
        <p:spPr bwMode="auto">
          <a:xfrm>
            <a:off x="1050923" y="3395663"/>
            <a:ext cx="2057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boto" panose="02000000000000000000" pitchFamily="2" charset="0"/>
              </a:defRPr>
            </a:lvl1pPr>
            <a:lvl2pPr marL="742950" indent="-285750">
              <a:defRPr>
                <a:solidFill>
                  <a:schemeClr val="tx1"/>
                </a:solidFill>
                <a:latin typeface="Roboto" panose="02000000000000000000" pitchFamily="2" charset="0"/>
              </a:defRPr>
            </a:lvl2pPr>
            <a:lvl3pPr marL="1143000" indent="-228600">
              <a:defRPr>
                <a:solidFill>
                  <a:schemeClr val="tx1"/>
                </a:solidFill>
                <a:latin typeface="Roboto" panose="02000000000000000000" pitchFamily="2" charset="0"/>
              </a:defRPr>
            </a:lvl3pPr>
            <a:lvl4pPr marL="1600200" indent="-228600">
              <a:defRPr>
                <a:solidFill>
                  <a:schemeClr val="tx1"/>
                </a:solidFill>
                <a:latin typeface="Roboto" panose="02000000000000000000" pitchFamily="2" charset="0"/>
              </a:defRPr>
            </a:lvl4pPr>
            <a:lvl5pPr marL="2057400" indent="-228600">
              <a:defRPr>
                <a:solidFill>
                  <a:schemeClr val="tx1"/>
                </a:solidFill>
                <a:latin typeface="Roboto" panose="02000000000000000000" pitchFamily="2" charset="0"/>
              </a:defRPr>
            </a:lvl5pPr>
            <a:lvl6pPr marL="2514600" indent="-228600" eaLnBrk="0" fontAlgn="base" hangingPunct="0">
              <a:spcBef>
                <a:spcPct val="0"/>
              </a:spcBef>
              <a:spcAft>
                <a:spcPct val="0"/>
              </a:spcAft>
              <a:defRPr>
                <a:solidFill>
                  <a:schemeClr val="tx1"/>
                </a:solidFill>
                <a:latin typeface="Roboto" panose="02000000000000000000" pitchFamily="2" charset="0"/>
              </a:defRPr>
            </a:lvl6pPr>
            <a:lvl7pPr marL="2971800" indent="-228600" eaLnBrk="0" fontAlgn="base" hangingPunct="0">
              <a:spcBef>
                <a:spcPct val="0"/>
              </a:spcBef>
              <a:spcAft>
                <a:spcPct val="0"/>
              </a:spcAft>
              <a:defRPr>
                <a:solidFill>
                  <a:schemeClr val="tx1"/>
                </a:solidFill>
                <a:latin typeface="Roboto" panose="02000000000000000000" pitchFamily="2" charset="0"/>
              </a:defRPr>
            </a:lvl7pPr>
            <a:lvl8pPr marL="3429000" indent="-228600" eaLnBrk="0" fontAlgn="base" hangingPunct="0">
              <a:spcBef>
                <a:spcPct val="0"/>
              </a:spcBef>
              <a:spcAft>
                <a:spcPct val="0"/>
              </a:spcAft>
              <a:defRPr>
                <a:solidFill>
                  <a:schemeClr val="tx1"/>
                </a:solidFill>
                <a:latin typeface="Roboto" panose="02000000000000000000" pitchFamily="2" charset="0"/>
              </a:defRPr>
            </a:lvl8pPr>
            <a:lvl9pPr marL="3886200" indent="-228600" eaLnBrk="0" fontAlgn="base" hangingPunct="0">
              <a:spcBef>
                <a:spcPct val="0"/>
              </a:spcBef>
              <a:spcAft>
                <a:spcPct val="0"/>
              </a:spcAft>
              <a:defRPr>
                <a:solidFill>
                  <a:schemeClr val="tx1"/>
                </a:solidFill>
                <a:latin typeface="Roboto" panose="02000000000000000000" pitchFamily="2" charset="0"/>
              </a:defRPr>
            </a:lvl9pPr>
          </a:lstStyle>
          <a:p>
            <a:pPr algn="ctr" eaLnBrk="1" hangingPunct="1"/>
            <a:r>
              <a:rPr lang="en-US" altLang="en-US" sz="2000" dirty="0">
                <a:solidFill>
                  <a:schemeClr val="tx1">
                    <a:lumMod val="50000"/>
                  </a:schemeClr>
                </a:solidFill>
              </a:rPr>
              <a:t>Information and user interface components must be presentable to users in ways they can perceive</a:t>
            </a:r>
          </a:p>
        </p:txBody>
      </p:sp>
      <p:cxnSp>
        <p:nvCxnSpPr>
          <p:cNvPr id="27" name="Straight Connector 26">
            <a:extLst>
              <a:ext uri="{FF2B5EF4-FFF2-40B4-BE49-F238E27FC236}">
                <a16:creationId xmlns:a16="http://schemas.microsoft.com/office/drawing/2014/main" id="{AAEC9396-6DFF-D8E6-1124-6CDAA55367B7}"/>
              </a:ext>
              <a:ext uri="{C183D7F6-B498-43B3-948B-1728B52AA6E4}">
                <adec:decorative xmlns:adec="http://schemas.microsoft.com/office/drawing/2017/decorative" val="1"/>
              </a:ext>
            </a:extLst>
          </p:cNvPr>
          <p:cNvCxnSpPr/>
          <p:nvPr/>
        </p:nvCxnSpPr>
        <p:spPr>
          <a:xfrm>
            <a:off x="3421063" y="2259013"/>
            <a:ext cx="0" cy="2274887"/>
          </a:xfrm>
          <a:prstGeom prst="line">
            <a:avLst/>
          </a:prstGeom>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8056A0BB-A4BA-4BD5-A177-C4A42A418ED4}"/>
              </a:ext>
              <a:ext uri="{C183D7F6-B498-43B3-948B-1728B52AA6E4}">
                <adec:decorative xmlns:adec="http://schemas.microsoft.com/office/drawing/2017/decorative" val="1"/>
              </a:ext>
            </a:extLst>
          </p:cNvPr>
          <p:cNvSpPr/>
          <p:nvPr/>
        </p:nvSpPr>
        <p:spPr>
          <a:xfrm>
            <a:off x="4359275" y="2084388"/>
            <a:ext cx="806450" cy="808037"/>
          </a:xfrm>
          <a:prstGeom prst="ellipse">
            <a:avLst/>
          </a:prstGeom>
          <a:gradFill>
            <a:gsLst>
              <a:gs pos="1000">
                <a:srgbClr val="006FA8"/>
              </a:gs>
              <a:gs pos="100000">
                <a:srgbClr val="9BBB59"/>
              </a:gs>
              <a:gs pos="37000">
                <a:srgbClr val="41B17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dirty="0"/>
          </a:p>
        </p:txBody>
      </p:sp>
      <p:pic>
        <p:nvPicPr>
          <p:cNvPr id="17" name="Graphic 16" descr="Crane icon to depict operable.">
            <a:extLst>
              <a:ext uri="{FF2B5EF4-FFF2-40B4-BE49-F238E27FC236}">
                <a16:creationId xmlns:a16="http://schemas.microsoft.com/office/drawing/2014/main" id="{6CFAA41B-9867-10EA-5D8A-D6E6EE651F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85517" y="2217879"/>
            <a:ext cx="547107" cy="550111"/>
          </a:xfrm>
          <a:prstGeom prst="rect">
            <a:avLst/>
          </a:prstGeom>
        </p:spPr>
      </p:pic>
      <p:sp>
        <p:nvSpPr>
          <p:cNvPr id="14" name="TextBox 13">
            <a:extLst>
              <a:ext uri="{FF2B5EF4-FFF2-40B4-BE49-F238E27FC236}">
                <a16:creationId xmlns:a16="http://schemas.microsoft.com/office/drawing/2014/main" id="{B28FD332-EC06-4C69-C1C6-853913E60E74}"/>
              </a:ext>
            </a:extLst>
          </p:cNvPr>
          <p:cNvSpPr txBox="1"/>
          <p:nvPr/>
        </p:nvSpPr>
        <p:spPr>
          <a:xfrm>
            <a:off x="3848100" y="2978150"/>
            <a:ext cx="1828800" cy="400050"/>
          </a:xfrm>
          <a:prstGeom prst="rect">
            <a:avLst/>
          </a:prstGeom>
          <a:noFill/>
        </p:spPr>
        <p:txBody>
          <a:bodyPr>
            <a:spAutoFit/>
          </a:bodyPr>
          <a:lstStyle/>
          <a:p>
            <a:pPr algn="ctr" eaLnBrk="1" fontAlgn="auto" hangingPunct="1">
              <a:spcBef>
                <a:spcPts val="0"/>
              </a:spcBef>
              <a:spcAft>
                <a:spcPts val="0"/>
              </a:spcAft>
              <a:defRPr/>
            </a:pPr>
            <a:r>
              <a:rPr lang="en-US" sz="2000" b="1" dirty="0">
                <a:solidFill>
                  <a:schemeClr val="tx1">
                    <a:lumMod val="50000"/>
                  </a:schemeClr>
                </a:solidFill>
                <a:latin typeface="+mj-lt"/>
              </a:rPr>
              <a:t>Operable</a:t>
            </a:r>
            <a:endParaRPr lang="en-ID" sz="2000" b="1" dirty="0">
              <a:solidFill>
                <a:schemeClr val="tx1">
                  <a:lumMod val="50000"/>
                </a:schemeClr>
              </a:solidFill>
              <a:latin typeface="+mj-lt"/>
            </a:endParaRPr>
          </a:p>
        </p:txBody>
      </p:sp>
      <p:sp>
        <p:nvSpPr>
          <p:cNvPr id="3" name="TextBox 2">
            <a:extLst>
              <a:ext uri="{FF2B5EF4-FFF2-40B4-BE49-F238E27FC236}">
                <a16:creationId xmlns:a16="http://schemas.microsoft.com/office/drawing/2014/main" id="{8FE741D5-642F-5DC1-ADF0-CBD93A1EA17A}"/>
              </a:ext>
            </a:extLst>
          </p:cNvPr>
          <p:cNvSpPr txBox="1">
            <a:spLocks noChangeArrowheads="1"/>
          </p:cNvSpPr>
          <p:nvPr/>
        </p:nvSpPr>
        <p:spPr bwMode="auto">
          <a:xfrm>
            <a:off x="3726657" y="3395663"/>
            <a:ext cx="205898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boto" panose="02000000000000000000" pitchFamily="2" charset="0"/>
              </a:defRPr>
            </a:lvl1pPr>
            <a:lvl2pPr marL="742950" indent="-285750">
              <a:defRPr>
                <a:solidFill>
                  <a:schemeClr val="tx1"/>
                </a:solidFill>
                <a:latin typeface="Roboto" panose="02000000000000000000" pitchFamily="2" charset="0"/>
              </a:defRPr>
            </a:lvl2pPr>
            <a:lvl3pPr marL="1143000" indent="-228600">
              <a:defRPr>
                <a:solidFill>
                  <a:schemeClr val="tx1"/>
                </a:solidFill>
                <a:latin typeface="Roboto" panose="02000000000000000000" pitchFamily="2" charset="0"/>
              </a:defRPr>
            </a:lvl3pPr>
            <a:lvl4pPr marL="1600200" indent="-228600">
              <a:defRPr>
                <a:solidFill>
                  <a:schemeClr val="tx1"/>
                </a:solidFill>
                <a:latin typeface="Roboto" panose="02000000000000000000" pitchFamily="2" charset="0"/>
              </a:defRPr>
            </a:lvl4pPr>
            <a:lvl5pPr marL="2057400" indent="-228600">
              <a:defRPr>
                <a:solidFill>
                  <a:schemeClr val="tx1"/>
                </a:solidFill>
                <a:latin typeface="Roboto" panose="02000000000000000000" pitchFamily="2" charset="0"/>
              </a:defRPr>
            </a:lvl5pPr>
            <a:lvl6pPr marL="2514600" indent="-228600" eaLnBrk="0" fontAlgn="base" hangingPunct="0">
              <a:spcBef>
                <a:spcPct val="0"/>
              </a:spcBef>
              <a:spcAft>
                <a:spcPct val="0"/>
              </a:spcAft>
              <a:defRPr>
                <a:solidFill>
                  <a:schemeClr val="tx1"/>
                </a:solidFill>
                <a:latin typeface="Roboto" panose="02000000000000000000" pitchFamily="2" charset="0"/>
              </a:defRPr>
            </a:lvl6pPr>
            <a:lvl7pPr marL="2971800" indent="-228600" eaLnBrk="0" fontAlgn="base" hangingPunct="0">
              <a:spcBef>
                <a:spcPct val="0"/>
              </a:spcBef>
              <a:spcAft>
                <a:spcPct val="0"/>
              </a:spcAft>
              <a:defRPr>
                <a:solidFill>
                  <a:schemeClr val="tx1"/>
                </a:solidFill>
                <a:latin typeface="Roboto" panose="02000000000000000000" pitchFamily="2" charset="0"/>
              </a:defRPr>
            </a:lvl7pPr>
            <a:lvl8pPr marL="3429000" indent="-228600" eaLnBrk="0" fontAlgn="base" hangingPunct="0">
              <a:spcBef>
                <a:spcPct val="0"/>
              </a:spcBef>
              <a:spcAft>
                <a:spcPct val="0"/>
              </a:spcAft>
              <a:defRPr>
                <a:solidFill>
                  <a:schemeClr val="tx1"/>
                </a:solidFill>
                <a:latin typeface="Roboto" panose="02000000000000000000" pitchFamily="2" charset="0"/>
              </a:defRPr>
            </a:lvl8pPr>
            <a:lvl9pPr marL="3886200" indent="-228600" eaLnBrk="0" fontAlgn="base" hangingPunct="0">
              <a:spcBef>
                <a:spcPct val="0"/>
              </a:spcBef>
              <a:spcAft>
                <a:spcPct val="0"/>
              </a:spcAft>
              <a:defRPr>
                <a:solidFill>
                  <a:schemeClr val="tx1"/>
                </a:solidFill>
                <a:latin typeface="Roboto" panose="02000000000000000000" pitchFamily="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chemeClr val="tx1">
                    <a:lumMod val="50000"/>
                  </a:schemeClr>
                </a:solidFill>
                <a:effectLst/>
                <a:uLnTx/>
                <a:uFillTx/>
                <a:latin typeface="Roboto" panose="02000000000000000000" pitchFamily="2" charset="0"/>
                <a:ea typeface="+mn-ea"/>
                <a:cs typeface="+mn-cs"/>
              </a:rPr>
              <a:t>User interface components and navigation must be operable</a:t>
            </a:r>
          </a:p>
        </p:txBody>
      </p:sp>
      <p:cxnSp>
        <p:nvCxnSpPr>
          <p:cNvPr id="29" name="Straight Connector 28">
            <a:extLst>
              <a:ext uri="{FF2B5EF4-FFF2-40B4-BE49-F238E27FC236}">
                <a16:creationId xmlns:a16="http://schemas.microsoft.com/office/drawing/2014/main" id="{980320D9-8A89-0C8D-0D6D-E5DA95C86F6E}"/>
              </a:ext>
              <a:ext uri="{C183D7F6-B498-43B3-948B-1728B52AA6E4}">
                <adec:decorative xmlns:adec="http://schemas.microsoft.com/office/drawing/2017/decorative" val="1"/>
              </a:ext>
            </a:extLst>
          </p:cNvPr>
          <p:cNvCxnSpPr/>
          <p:nvPr/>
        </p:nvCxnSpPr>
        <p:spPr>
          <a:xfrm>
            <a:off x="6105525" y="2259013"/>
            <a:ext cx="0" cy="2274887"/>
          </a:xfrm>
          <a:prstGeom prst="line">
            <a:avLst/>
          </a:prstGeom>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2D320CA-46F0-1A61-448C-8969A1508AC0}"/>
              </a:ext>
              <a:ext uri="{C183D7F6-B498-43B3-948B-1728B52AA6E4}">
                <adec:decorative xmlns:adec="http://schemas.microsoft.com/office/drawing/2017/decorative" val="1"/>
              </a:ext>
            </a:extLst>
          </p:cNvPr>
          <p:cNvSpPr/>
          <p:nvPr/>
        </p:nvSpPr>
        <p:spPr>
          <a:xfrm>
            <a:off x="7029450" y="2084388"/>
            <a:ext cx="806450" cy="808037"/>
          </a:xfrm>
          <a:prstGeom prst="ellipse">
            <a:avLst/>
          </a:prstGeom>
          <a:gradFill>
            <a:gsLst>
              <a:gs pos="1000">
                <a:srgbClr val="006FA8"/>
              </a:gs>
              <a:gs pos="100000">
                <a:srgbClr val="9BBB59"/>
              </a:gs>
              <a:gs pos="37000">
                <a:srgbClr val="41B17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dirty="0"/>
          </a:p>
        </p:txBody>
      </p:sp>
      <p:pic>
        <p:nvPicPr>
          <p:cNvPr id="34" name="Graphic 33" descr="Thought bubble icon to depict understandable.">
            <a:extLst>
              <a:ext uri="{FF2B5EF4-FFF2-40B4-BE49-F238E27FC236}">
                <a16:creationId xmlns:a16="http://schemas.microsoft.com/office/drawing/2014/main" id="{D5D31D96-ED98-BBC8-40E8-1C31AE7D29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55056" y="2217879"/>
            <a:ext cx="555238" cy="556330"/>
          </a:xfrm>
          <a:prstGeom prst="rect">
            <a:avLst/>
          </a:prstGeom>
        </p:spPr>
      </p:pic>
      <p:sp>
        <p:nvSpPr>
          <p:cNvPr id="18" name="TextBox 17">
            <a:extLst>
              <a:ext uri="{FF2B5EF4-FFF2-40B4-BE49-F238E27FC236}">
                <a16:creationId xmlns:a16="http://schemas.microsoft.com/office/drawing/2014/main" id="{9C940D80-9B76-5B04-466D-5398968EE18E}"/>
              </a:ext>
            </a:extLst>
          </p:cNvPr>
          <p:cNvSpPr txBox="1"/>
          <p:nvPr/>
        </p:nvSpPr>
        <p:spPr>
          <a:xfrm>
            <a:off x="6286500" y="2978150"/>
            <a:ext cx="2293931" cy="400110"/>
          </a:xfrm>
          <a:prstGeom prst="rect">
            <a:avLst/>
          </a:prstGeom>
          <a:noFill/>
        </p:spPr>
        <p:txBody>
          <a:bodyPr wrap="square">
            <a:spAutoFit/>
          </a:bodyPr>
          <a:lstStyle/>
          <a:p>
            <a:pPr algn="ctr" eaLnBrk="1" fontAlgn="auto" hangingPunct="1">
              <a:spcBef>
                <a:spcPts val="0"/>
              </a:spcBef>
              <a:spcAft>
                <a:spcPts val="0"/>
              </a:spcAft>
              <a:defRPr/>
            </a:pPr>
            <a:r>
              <a:rPr lang="en-US" sz="2000" b="1" dirty="0">
                <a:solidFill>
                  <a:schemeClr val="tx1">
                    <a:lumMod val="50000"/>
                  </a:schemeClr>
                </a:solidFill>
                <a:latin typeface="+mj-lt"/>
              </a:rPr>
              <a:t>Understandable</a:t>
            </a:r>
            <a:endParaRPr lang="en-ID" sz="2000" b="1" dirty="0">
              <a:solidFill>
                <a:schemeClr val="tx1">
                  <a:lumMod val="50000"/>
                </a:schemeClr>
              </a:solidFill>
              <a:latin typeface="+mj-lt"/>
            </a:endParaRPr>
          </a:p>
        </p:txBody>
      </p:sp>
      <p:sp>
        <p:nvSpPr>
          <p:cNvPr id="4" name="TextBox 3">
            <a:extLst>
              <a:ext uri="{FF2B5EF4-FFF2-40B4-BE49-F238E27FC236}">
                <a16:creationId xmlns:a16="http://schemas.microsoft.com/office/drawing/2014/main" id="{FE2FC36B-1F7D-9061-B608-4110DE9869E1}"/>
              </a:ext>
            </a:extLst>
          </p:cNvPr>
          <p:cNvSpPr txBox="1">
            <a:spLocks noChangeArrowheads="1"/>
          </p:cNvSpPr>
          <p:nvPr/>
        </p:nvSpPr>
        <p:spPr bwMode="auto">
          <a:xfrm>
            <a:off x="6403974" y="3395663"/>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boto" panose="02000000000000000000" pitchFamily="2" charset="0"/>
              </a:defRPr>
            </a:lvl1pPr>
            <a:lvl2pPr marL="742950" indent="-285750">
              <a:defRPr>
                <a:solidFill>
                  <a:schemeClr val="tx1"/>
                </a:solidFill>
                <a:latin typeface="Roboto" panose="02000000000000000000" pitchFamily="2" charset="0"/>
              </a:defRPr>
            </a:lvl2pPr>
            <a:lvl3pPr marL="1143000" indent="-228600">
              <a:defRPr>
                <a:solidFill>
                  <a:schemeClr val="tx1"/>
                </a:solidFill>
                <a:latin typeface="Roboto" panose="02000000000000000000" pitchFamily="2" charset="0"/>
              </a:defRPr>
            </a:lvl3pPr>
            <a:lvl4pPr marL="1600200" indent="-228600">
              <a:defRPr>
                <a:solidFill>
                  <a:schemeClr val="tx1"/>
                </a:solidFill>
                <a:latin typeface="Roboto" panose="02000000000000000000" pitchFamily="2" charset="0"/>
              </a:defRPr>
            </a:lvl4pPr>
            <a:lvl5pPr marL="2057400" indent="-228600">
              <a:defRPr>
                <a:solidFill>
                  <a:schemeClr val="tx1"/>
                </a:solidFill>
                <a:latin typeface="Roboto" panose="02000000000000000000" pitchFamily="2" charset="0"/>
              </a:defRPr>
            </a:lvl5pPr>
            <a:lvl6pPr marL="2514600" indent="-228600" eaLnBrk="0" fontAlgn="base" hangingPunct="0">
              <a:spcBef>
                <a:spcPct val="0"/>
              </a:spcBef>
              <a:spcAft>
                <a:spcPct val="0"/>
              </a:spcAft>
              <a:defRPr>
                <a:solidFill>
                  <a:schemeClr val="tx1"/>
                </a:solidFill>
                <a:latin typeface="Roboto" panose="02000000000000000000" pitchFamily="2" charset="0"/>
              </a:defRPr>
            </a:lvl6pPr>
            <a:lvl7pPr marL="2971800" indent="-228600" eaLnBrk="0" fontAlgn="base" hangingPunct="0">
              <a:spcBef>
                <a:spcPct val="0"/>
              </a:spcBef>
              <a:spcAft>
                <a:spcPct val="0"/>
              </a:spcAft>
              <a:defRPr>
                <a:solidFill>
                  <a:schemeClr val="tx1"/>
                </a:solidFill>
                <a:latin typeface="Roboto" panose="02000000000000000000" pitchFamily="2" charset="0"/>
              </a:defRPr>
            </a:lvl7pPr>
            <a:lvl8pPr marL="3429000" indent="-228600" eaLnBrk="0" fontAlgn="base" hangingPunct="0">
              <a:spcBef>
                <a:spcPct val="0"/>
              </a:spcBef>
              <a:spcAft>
                <a:spcPct val="0"/>
              </a:spcAft>
              <a:defRPr>
                <a:solidFill>
                  <a:schemeClr val="tx1"/>
                </a:solidFill>
                <a:latin typeface="Roboto" panose="02000000000000000000" pitchFamily="2" charset="0"/>
              </a:defRPr>
            </a:lvl8pPr>
            <a:lvl9pPr marL="3886200" indent="-228600" eaLnBrk="0" fontAlgn="base" hangingPunct="0">
              <a:spcBef>
                <a:spcPct val="0"/>
              </a:spcBef>
              <a:spcAft>
                <a:spcPct val="0"/>
              </a:spcAft>
              <a:defRPr>
                <a:solidFill>
                  <a:schemeClr val="tx1"/>
                </a:solidFill>
                <a:latin typeface="Roboto" panose="02000000000000000000" pitchFamily="2" charset="0"/>
              </a:defRPr>
            </a:lvl9pPr>
          </a:lstStyle>
          <a:p>
            <a:pPr algn="ctr" eaLnBrk="1" hangingPunct="1"/>
            <a:r>
              <a:rPr lang="en-US" altLang="en-US" sz="2000" dirty="0">
                <a:solidFill>
                  <a:schemeClr val="tx1">
                    <a:lumMod val="50000"/>
                  </a:schemeClr>
                </a:solidFill>
              </a:rPr>
              <a:t>Information and the operation of the user interface must be clear and understandable</a:t>
            </a:r>
          </a:p>
        </p:txBody>
      </p:sp>
      <p:cxnSp>
        <p:nvCxnSpPr>
          <p:cNvPr id="31" name="Straight Connector 30">
            <a:extLst>
              <a:ext uri="{FF2B5EF4-FFF2-40B4-BE49-F238E27FC236}">
                <a16:creationId xmlns:a16="http://schemas.microsoft.com/office/drawing/2014/main" id="{A7ED425F-D067-F097-81F4-E94DC41ADE6D}"/>
              </a:ext>
              <a:ext uri="{C183D7F6-B498-43B3-948B-1728B52AA6E4}">
                <adec:decorative xmlns:adec="http://schemas.microsoft.com/office/drawing/2017/decorative" val="1"/>
              </a:ext>
            </a:extLst>
          </p:cNvPr>
          <p:cNvCxnSpPr/>
          <p:nvPr/>
        </p:nvCxnSpPr>
        <p:spPr>
          <a:xfrm>
            <a:off x="8761413" y="2259013"/>
            <a:ext cx="0" cy="2274887"/>
          </a:xfrm>
          <a:prstGeom prst="line">
            <a:avLst/>
          </a:prstGeom>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A3A4D43B-75AE-EFE1-4A31-64C6F3C530BB}"/>
              </a:ext>
              <a:ext uri="{C183D7F6-B498-43B3-948B-1728B52AA6E4}">
                <adec:decorative xmlns:adec="http://schemas.microsoft.com/office/drawing/2017/decorative" val="1"/>
              </a:ext>
            </a:extLst>
          </p:cNvPr>
          <p:cNvSpPr/>
          <p:nvPr/>
        </p:nvSpPr>
        <p:spPr>
          <a:xfrm>
            <a:off x="9696450" y="2084388"/>
            <a:ext cx="806450" cy="808037"/>
          </a:xfrm>
          <a:prstGeom prst="ellipse">
            <a:avLst/>
          </a:prstGeom>
          <a:gradFill>
            <a:gsLst>
              <a:gs pos="1000">
                <a:srgbClr val="006FA8"/>
              </a:gs>
              <a:gs pos="100000">
                <a:srgbClr val="9BBB59"/>
              </a:gs>
              <a:gs pos="37000">
                <a:srgbClr val="41B17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dirty="0"/>
          </a:p>
        </p:txBody>
      </p:sp>
      <p:pic>
        <p:nvPicPr>
          <p:cNvPr id="36" name="Graphic 35" descr="Infinity icon to depict robust.">
            <a:extLst>
              <a:ext uri="{FF2B5EF4-FFF2-40B4-BE49-F238E27FC236}">
                <a16:creationId xmlns:a16="http://schemas.microsoft.com/office/drawing/2014/main" id="{6BE6D589-BE09-E83D-7B4E-3885A0C98F3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21033" y="2217879"/>
            <a:ext cx="558143" cy="552714"/>
          </a:xfrm>
          <a:prstGeom prst="rect">
            <a:avLst/>
          </a:prstGeom>
        </p:spPr>
      </p:pic>
      <p:sp>
        <p:nvSpPr>
          <p:cNvPr id="22" name="TextBox 21">
            <a:extLst>
              <a:ext uri="{FF2B5EF4-FFF2-40B4-BE49-F238E27FC236}">
                <a16:creationId xmlns:a16="http://schemas.microsoft.com/office/drawing/2014/main" id="{6DC94EBB-EEFD-4E0E-F679-9CE8C7EDE633}"/>
              </a:ext>
            </a:extLst>
          </p:cNvPr>
          <p:cNvSpPr txBox="1"/>
          <p:nvPr/>
        </p:nvSpPr>
        <p:spPr>
          <a:xfrm>
            <a:off x="8942388" y="2978150"/>
            <a:ext cx="2314575" cy="400050"/>
          </a:xfrm>
          <a:prstGeom prst="rect">
            <a:avLst/>
          </a:prstGeom>
          <a:noFill/>
        </p:spPr>
        <p:txBody>
          <a:bodyPr>
            <a:spAutoFit/>
          </a:bodyPr>
          <a:lstStyle/>
          <a:p>
            <a:pPr algn="ctr" eaLnBrk="1" fontAlgn="auto" hangingPunct="1">
              <a:spcBef>
                <a:spcPts val="0"/>
              </a:spcBef>
              <a:spcAft>
                <a:spcPts val="0"/>
              </a:spcAft>
              <a:defRPr/>
            </a:pPr>
            <a:r>
              <a:rPr lang="en-US" sz="2000" b="1" dirty="0">
                <a:solidFill>
                  <a:schemeClr val="tx1">
                    <a:lumMod val="50000"/>
                  </a:schemeClr>
                </a:solidFill>
                <a:latin typeface="+mj-lt"/>
              </a:rPr>
              <a:t>Robust</a:t>
            </a:r>
            <a:endParaRPr lang="en-ID" sz="2000" b="1" dirty="0">
              <a:solidFill>
                <a:schemeClr val="tx1">
                  <a:lumMod val="50000"/>
                </a:schemeClr>
              </a:solidFill>
              <a:latin typeface="+mj-lt"/>
            </a:endParaRPr>
          </a:p>
        </p:txBody>
      </p:sp>
      <p:sp>
        <p:nvSpPr>
          <p:cNvPr id="24" name="TextBox 23">
            <a:extLst>
              <a:ext uri="{FF2B5EF4-FFF2-40B4-BE49-F238E27FC236}">
                <a16:creationId xmlns:a16="http://schemas.microsoft.com/office/drawing/2014/main" id="{49F4282E-A595-A622-6C2B-BB854C9BC1EF}"/>
              </a:ext>
            </a:extLst>
          </p:cNvPr>
          <p:cNvSpPr txBox="1">
            <a:spLocks noChangeArrowheads="1"/>
          </p:cNvSpPr>
          <p:nvPr/>
        </p:nvSpPr>
        <p:spPr bwMode="auto">
          <a:xfrm>
            <a:off x="9079708" y="3429000"/>
            <a:ext cx="2057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boto" panose="02000000000000000000" pitchFamily="2" charset="0"/>
              </a:defRPr>
            </a:lvl1pPr>
            <a:lvl2pPr marL="742950" indent="-285750">
              <a:defRPr>
                <a:solidFill>
                  <a:schemeClr val="tx1"/>
                </a:solidFill>
                <a:latin typeface="Roboto" panose="02000000000000000000" pitchFamily="2" charset="0"/>
              </a:defRPr>
            </a:lvl2pPr>
            <a:lvl3pPr marL="1143000" indent="-228600">
              <a:defRPr>
                <a:solidFill>
                  <a:schemeClr val="tx1"/>
                </a:solidFill>
                <a:latin typeface="Roboto" panose="02000000000000000000" pitchFamily="2" charset="0"/>
              </a:defRPr>
            </a:lvl3pPr>
            <a:lvl4pPr marL="1600200" indent="-228600">
              <a:defRPr>
                <a:solidFill>
                  <a:schemeClr val="tx1"/>
                </a:solidFill>
                <a:latin typeface="Roboto" panose="02000000000000000000" pitchFamily="2" charset="0"/>
              </a:defRPr>
            </a:lvl4pPr>
            <a:lvl5pPr marL="2057400" indent="-228600">
              <a:defRPr>
                <a:solidFill>
                  <a:schemeClr val="tx1"/>
                </a:solidFill>
                <a:latin typeface="Roboto" panose="02000000000000000000" pitchFamily="2" charset="0"/>
              </a:defRPr>
            </a:lvl5pPr>
            <a:lvl6pPr marL="2514600" indent="-228600" eaLnBrk="0" fontAlgn="base" hangingPunct="0">
              <a:spcBef>
                <a:spcPct val="0"/>
              </a:spcBef>
              <a:spcAft>
                <a:spcPct val="0"/>
              </a:spcAft>
              <a:defRPr>
                <a:solidFill>
                  <a:schemeClr val="tx1"/>
                </a:solidFill>
                <a:latin typeface="Roboto" panose="02000000000000000000" pitchFamily="2" charset="0"/>
              </a:defRPr>
            </a:lvl6pPr>
            <a:lvl7pPr marL="2971800" indent="-228600" eaLnBrk="0" fontAlgn="base" hangingPunct="0">
              <a:spcBef>
                <a:spcPct val="0"/>
              </a:spcBef>
              <a:spcAft>
                <a:spcPct val="0"/>
              </a:spcAft>
              <a:defRPr>
                <a:solidFill>
                  <a:schemeClr val="tx1"/>
                </a:solidFill>
                <a:latin typeface="Roboto" panose="02000000000000000000" pitchFamily="2" charset="0"/>
              </a:defRPr>
            </a:lvl7pPr>
            <a:lvl8pPr marL="3429000" indent="-228600" eaLnBrk="0" fontAlgn="base" hangingPunct="0">
              <a:spcBef>
                <a:spcPct val="0"/>
              </a:spcBef>
              <a:spcAft>
                <a:spcPct val="0"/>
              </a:spcAft>
              <a:defRPr>
                <a:solidFill>
                  <a:schemeClr val="tx1"/>
                </a:solidFill>
                <a:latin typeface="Roboto" panose="02000000000000000000" pitchFamily="2" charset="0"/>
              </a:defRPr>
            </a:lvl8pPr>
            <a:lvl9pPr marL="3886200" indent="-228600" eaLnBrk="0" fontAlgn="base" hangingPunct="0">
              <a:spcBef>
                <a:spcPct val="0"/>
              </a:spcBef>
              <a:spcAft>
                <a:spcPct val="0"/>
              </a:spcAft>
              <a:defRPr>
                <a:solidFill>
                  <a:schemeClr val="tx1"/>
                </a:solidFill>
                <a:latin typeface="Roboto" panose="02000000000000000000" pitchFamily="2" charset="0"/>
              </a:defRPr>
            </a:lvl9pPr>
          </a:lstStyle>
          <a:p>
            <a:pPr algn="ctr" eaLnBrk="1" hangingPunct="1"/>
            <a:r>
              <a:rPr lang="en-US" altLang="en-US" sz="2000" dirty="0">
                <a:solidFill>
                  <a:schemeClr val="tx1">
                    <a:lumMod val="50000"/>
                  </a:schemeClr>
                </a:solidFill>
              </a:rPr>
              <a:t>Content must be robust enough to be interpreted by a wide variety of user agents, including assistive technologies</a:t>
            </a:r>
          </a:p>
        </p:txBody>
      </p:sp>
      <p:sp>
        <p:nvSpPr>
          <p:cNvPr id="37" name="TextBox 36">
            <a:extLst>
              <a:ext uri="{FF2B5EF4-FFF2-40B4-BE49-F238E27FC236}">
                <a16:creationId xmlns:a16="http://schemas.microsoft.com/office/drawing/2014/main" id="{BE50F4B3-4C7F-DB4F-2D08-F0897EE37483}"/>
              </a:ext>
            </a:extLst>
          </p:cNvPr>
          <p:cNvSpPr txBox="1">
            <a:spLocks noChangeArrowheads="1"/>
          </p:cNvSpPr>
          <p:nvPr/>
        </p:nvSpPr>
        <p:spPr bwMode="auto">
          <a:xfrm>
            <a:off x="3421063" y="5295444"/>
            <a:ext cx="5340348" cy="14260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Roboto" panose="02000000000000000000" pitchFamily="2" charset="0"/>
              </a:defRPr>
            </a:lvl1pPr>
            <a:lvl2pPr marL="742950" indent="-285750">
              <a:defRPr>
                <a:solidFill>
                  <a:schemeClr val="tx1"/>
                </a:solidFill>
                <a:latin typeface="Roboto" panose="02000000000000000000" pitchFamily="2" charset="0"/>
              </a:defRPr>
            </a:lvl2pPr>
            <a:lvl3pPr marL="1143000" indent="-228600">
              <a:defRPr>
                <a:solidFill>
                  <a:schemeClr val="tx1"/>
                </a:solidFill>
                <a:latin typeface="Roboto" panose="02000000000000000000" pitchFamily="2" charset="0"/>
              </a:defRPr>
            </a:lvl3pPr>
            <a:lvl4pPr marL="1600200" indent="-228600">
              <a:defRPr>
                <a:solidFill>
                  <a:schemeClr val="tx1"/>
                </a:solidFill>
                <a:latin typeface="Roboto" panose="02000000000000000000" pitchFamily="2" charset="0"/>
              </a:defRPr>
            </a:lvl4pPr>
            <a:lvl5pPr marL="2057400" indent="-228600">
              <a:defRPr>
                <a:solidFill>
                  <a:schemeClr val="tx1"/>
                </a:solidFill>
                <a:latin typeface="Roboto" panose="02000000000000000000" pitchFamily="2" charset="0"/>
              </a:defRPr>
            </a:lvl5pPr>
            <a:lvl6pPr marL="2514600" indent="-228600" eaLnBrk="0" fontAlgn="base" hangingPunct="0">
              <a:spcBef>
                <a:spcPct val="0"/>
              </a:spcBef>
              <a:spcAft>
                <a:spcPct val="0"/>
              </a:spcAft>
              <a:defRPr>
                <a:solidFill>
                  <a:schemeClr val="tx1"/>
                </a:solidFill>
                <a:latin typeface="Roboto" panose="02000000000000000000" pitchFamily="2" charset="0"/>
              </a:defRPr>
            </a:lvl6pPr>
            <a:lvl7pPr marL="2971800" indent="-228600" eaLnBrk="0" fontAlgn="base" hangingPunct="0">
              <a:spcBef>
                <a:spcPct val="0"/>
              </a:spcBef>
              <a:spcAft>
                <a:spcPct val="0"/>
              </a:spcAft>
              <a:defRPr>
                <a:solidFill>
                  <a:schemeClr val="tx1"/>
                </a:solidFill>
                <a:latin typeface="Roboto" panose="02000000000000000000" pitchFamily="2" charset="0"/>
              </a:defRPr>
            </a:lvl7pPr>
            <a:lvl8pPr marL="3429000" indent="-228600" eaLnBrk="0" fontAlgn="base" hangingPunct="0">
              <a:spcBef>
                <a:spcPct val="0"/>
              </a:spcBef>
              <a:spcAft>
                <a:spcPct val="0"/>
              </a:spcAft>
              <a:defRPr>
                <a:solidFill>
                  <a:schemeClr val="tx1"/>
                </a:solidFill>
                <a:latin typeface="Roboto" panose="02000000000000000000" pitchFamily="2" charset="0"/>
              </a:defRPr>
            </a:lvl8pPr>
            <a:lvl9pPr marL="3886200" indent="-228600" eaLnBrk="0" fontAlgn="base" hangingPunct="0">
              <a:spcBef>
                <a:spcPct val="0"/>
              </a:spcBef>
              <a:spcAft>
                <a:spcPct val="0"/>
              </a:spcAft>
              <a:defRPr>
                <a:solidFill>
                  <a:schemeClr val="tx1"/>
                </a:solidFill>
                <a:latin typeface="Roboto" panose="02000000000000000000" pitchFamily="2" charset="0"/>
              </a:defRPr>
            </a:lvl9pPr>
          </a:lstStyle>
          <a:p>
            <a:pPr algn="ctr" eaLnBrk="1" hangingPunct="1">
              <a:lnSpc>
                <a:spcPct val="150000"/>
              </a:lnSpc>
            </a:pPr>
            <a:r>
              <a:rPr lang="en-US" altLang="en-US" sz="2000" dirty="0">
                <a:solidFill>
                  <a:schemeClr val="tx1">
                    <a:lumMod val="50000"/>
                  </a:schemeClr>
                </a:solidFill>
              </a:rPr>
              <a:t>There are 13 Guidelines under each of these that provide basic goals for anyone creating content that provide framework.</a:t>
            </a:r>
          </a:p>
        </p:txBody>
      </p:sp>
      <p:sp>
        <p:nvSpPr>
          <p:cNvPr id="6" name="Freeform 5">
            <a:extLst>
              <a:ext uri="{FF2B5EF4-FFF2-40B4-BE49-F238E27FC236}">
                <a16:creationId xmlns:a16="http://schemas.microsoft.com/office/drawing/2014/main" id="{E688FF56-9AC0-D171-E066-D7BE17F1DE8F}"/>
              </a:ext>
              <a:ext uri="{C183D7F6-B498-43B3-948B-1728B52AA6E4}">
                <adec:decorative xmlns:adec="http://schemas.microsoft.com/office/drawing/2017/decorative" val="1"/>
              </a:ext>
            </a:extLst>
          </p:cNvPr>
          <p:cNvSpPr>
            <a:spLocks/>
          </p:cNvSpPr>
          <p:nvPr/>
        </p:nvSpPr>
        <p:spPr bwMode="auto">
          <a:xfrm rot="10800000">
            <a:off x="11185525" y="5915025"/>
            <a:ext cx="1006475" cy="942975"/>
          </a:xfrm>
          <a:custGeom>
            <a:avLst/>
            <a:gdLst>
              <a:gd name="T0" fmla="*/ 1990 w 1990"/>
              <a:gd name="T1" fmla="*/ 0 h 1873"/>
              <a:gd name="T2" fmla="*/ 1553 w 1990"/>
              <a:gd name="T3" fmla="*/ 1529 h 1873"/>
              <a:gd name="T4" fmla="*/ 0 w 1990"/>
              <a:gd name="T5" fmla="*/ 1873 h 1873"/>
              <a:gd name="T6" fmla="*/ 0 w 1990"/>
              <a:gd name="T7" fmla="*/ 0 h 1873"/>
              <a:gd name="T8" fmla="*/ 1990 w 1990"/>
              <a:gd name="T9" fmla="*/ 0 h 1873"/>
            </a:gdLst>
            <a:ahLst/>
            <a:cxnLst>
              <a:cxn ang="0">
                <a:pos x="T0" y="T1"/>
              </a:cxn>
              <a:cxn ang="0">
                <a:pos x="T2" y="T3"/>
              </a:cxn>
              <a:cxn ang="0">
                <a:pos x="T4" y="T5"/>
              </a:cxn>
              <a:cxn ang="0">
                <a:pos x="T6" y="T7"/>
              </a:cxn>
              <a:cxn ang="0">
                <a:pos x="T8" y="T9"/>
              </a:cxn>
            </a:cxnLst>
            <a:rect l="0" t="0" r="r" b="b"/>
            <a:pathLst>
              <a:path w="1990" h="1873">
                <a:moveTo>
                  <a:pt x="1990" y="0"/>
                </a:moveTo>
                <a:cubicBezTo>
                  <a:pt x="1990" y="0"/>
                  <a:pt x="1849" y="1259"/>
                  <a:pt x="1553" y="1529"/>
                </a:cubicBezTo>
                <a:cubicBezTo>
                  <a:pt x="1257" y="1799"/>
                  <a:pt x="0" y="1873"/>
                  <a:pt x="0" y="1873"/>
                </a:cubicBezTo>
                <a:cubicBezTo>
                  <a:pt x="0" y="0"/>
                  <a:pt x="0" y="0"/>
                  <a:pt x="0" y="0"/>
                </a:cubicBezTo>
                <a:lnTo>
                  <a:pt x="1990" y="0"/>
                </a:lnTo>
                <a:close/>
              </a:path>
            </a:pathLst>
          </a:custGeom>
          <a:gradFill>
            <a:gsLst>
              <a:gs pos="1000">
                <a:srgbClr val="006FA8"/>
              </a:gs>
              <a:gs pos="100000">
                <a:srgbClr val="9BBB59"/>
              </a:gs>
            </a:gsLst>
            <a:lin ang="2700000" scaled="1"/>
          </a:gradFill>
          <a:ln>
            <a:noFill/>
          </a:ln>
        </p:spPr>
        <p:txBody>
          <a:bodyPr/>
          <a:lstStyle/>
          <a:p>
            <a:pPr eaLnBrk="1" fontAlgn="auto" hangingPunct="1">
              <a:spcBef>
                <a:spcPts val="0"/>
              </a:spcBef>
              <a:spcAft>
                <a:spcPts val="0"/>
              </a:spcAft>
              <a:defRPr/>
            </a:pPr>
            <a:endParaRPr lang="en-ID" dirty="0">
              <a:latin typeface="+mn-l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accel="40000" decel="4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6" accel="40000" decel="4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accel="40000" decel="4000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accel="40000" decel="4000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accel="40000" decel="4000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ppt_x"/>
                                          </p:val>
                                        </p:tav>
                                        <p:tav tm="100000">
                                          <p:val>
                                            <p:strVal val="#ppt_x"/>
                                          </p:val>
                                        </p:tav>
                                      </p:tavLst>
                                    </p:anim>
                                    <p:anim calcmode="lin" valueType="num">
                                      <p:cBhvr additive="base">
                                        <p:cTn id="24" dur="10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accel="40000" decel="4000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ppt_x"/>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accel="40000" decel="4000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000" fill="hold"/>
                                        <p:tgtEl>
                                          <p:spTgt spid="15"/>
                                        </p:tgtEl>
                                        <p:attrNameLst>
                                          <p:attrName>ppt_x</p:attrName>
                                        </p:attrNameLst>
                                      </p:cBhvr>
                                      <p:tavLst>
                                        <p:tav tm="0">
                                          <p:val>
                                            <p:strVal val="#ppt_x"/>
                                          </p:val>
                                        </p:tav>
                                        <p:tav tm="100000">
                                          <p:val>
                                            <p:strVal val="#ppt_x"/>
                                          </p:val>
                                        </p:tav>
                                      </p:tavLst>
                                    </p:anim>
                                    <p:anim calcmode="lin" valueType="num">
                                      <p:cBhvr additive="base">
                                        <p:cTn id="32" dur="10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accel="40000" decel="4000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1000" fill="hold"/>
                                        <p:tgtEl>
                                          <p:spTgt spid="18"/>
                                        </p:tgtEl>
                                        <p:attrNameLst>
                                          <p:attrName>ppt_x</p:attrName>
                                        </p:attrNameLst>
                                      </p:cBhvr>
                                      <p:tavLst>
                                        <p:tav tm="0">
                                          <p:val>
                                            <p:strVal val="#ppt_x"/>
                                          </p:val>
                                        </p:tav>
                                        <p:tav tm="100000">
                                          <p:val>
                                            <p:strVal val="#ppt_x"/>
                                          </p:val>
                                        </p:tav>
                                      </p:tavLst>
                                    </p:anim>
                                    <p:anim calcmode="lin" valueType="num">
                                      <p:cBhvr additive="base">
                                        <p:cTn id="36" dur="10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accel="40000" decel="4000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1000" fill="hold"/>
                                        <p:tgtEl>
                                          <p:spTgt spid="19"/>
                                        </p:tgtEl>
                                        <p:attrNameLst>
                                          <p:attrName>ppt_x</p:attrName>
                                        </p:attrNameLst>
                                      </p:cBhvr>
                                      <p:tavLst>
                                        <p:tav tm="0">
                                          <p:val>
                                            <p:strVal val="#ppt_x"/>
                                          </p:val>
                                        </p:tav>
                                        <p:tav tm="100000">
                                          <p:val>
                                            <p:strVal val="#ppt_x"/>
                                          </p:val>
                                        </p:tav>
                                      </p:tavLst>
                                    </p:anim>
                                    <p:anim calcmode="lin" valueType="num">
                                      <p:cBhvr additive="base">
                                        <p:cTn id="40" dur="10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accel="40000" decel="4000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1000" fill="hold"/>
                                        <p:tgtEl>
                                          <p:spTgt spid="22"/>
                                        </p:tgtEl>
                                        <p:attrNameLst>
                                          <p:attrName>ppt_x</p:attrName>
                                        </p:attrNameLst>
                                      </p:cBhvr>
                                      <p:tavLst>
                                        <p:tav tm="0">
                                          <p:val>
                                            <p:strVal val="#ppt_x"/>
                                          </p:val>
                                        </p:tav>
                                        <p:tav tm="100000">
                                          <p:val>
                                            <p:strVal val="#ppt_x"/>
                                          </p:val>
                                        </p:tav>
                                      </p:tavLst>
                                    </p:anim>
                                    <p:anim calcmode="lin" valueType="num">
                                      <p:cBhvr additive="base">
                                        <p:cTn id="44" dur="10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accel="40000" decel="4000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1000" fill="hold"/>
                                        <p:tgtEl>
                                          <p:spTgt spid="23"/>
                                        </p:tgtEl>
                                        <p:attrNameLst>
                                          <p:attrName>ppt_x</p:attrName>
                                        </p:attrNameLst>
                                      </p:cBhvr>
                                      <p:tavLst>
                                        <p:tav tm="0">
                                          <p:val>
                                            <p:strVal val="#ppt_x"/>
                                          </p:val>
                                        </p:tav>
                                        <p:tav tm="100000">
                                          <p:val>
                                            <p:strVal val="#ppt_x"/>
                                          </p:val>
                                        </p:tav>
                                      </p:tavLst>
                                    </p:anim>
                                    <p:anim calcmode="lin" valueType="num">
                                      <p:cBhvr additive="base">
                                        <p:cTn id="48" dur="1000" fill="hold"/>
                                        <p:tgtEl>
                                          <p:spTgt spid="23"/>
                                        </p:tgtEl>
                                        <p:attrNameLst>
                                          <p:attrName>ppt_y</p:attrName>
                                        </p:attrNameLst>
                                      </p:cBhvr>
                                      <p:tavLst>
                                        <p:tav tm="0">
                                          <p:val>
                                            <p:strVal val="1+#ppt_h/2"/>
                                          </p:val>
                                        </p:tav>
                                        <p:tav tm="100000">
                                          <p:val>
                                            <p:strVal val="#ppt_y"/>
                                          </p:val>
                                        </p:tav>
                                      </p:tavLst>
                                    </p:anim>
                                  </p:childTnLst>
                                </p:cTn>
                              </p:par>
                              <p:par>
                                <p:cTn id="49" presetID="2" presetClass="entr" presetSubtype="4" accel="40000" decel="4000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1000" fill="hold"/>
                                        <p:tgtEl>
                                          <p:spTgt spid="27"/>
                                        </p:tgtEl>
                                        <p:attrNameLst>
                                          <p:attrName>ppt_x</p:attrName>
                                        </p:attrNameLst>
                                      </p:cBhvr>
                                      <p:tavLst>
                                        <p:tav tm="0">
                                          <p:val>
                                            <p:strVal val="#ppt_x"/>
                                          </p:val>
                                        </p:tav>
                                        <p:tav tm="100000">
                                          <p:val>
                                            <p:strVal val="#ppt_x"/>
                                          </p:val>
                                        </p:tav>
                                      </p:tavLst>
                                    </p:anim>
                                    <p:anim calcmode="lin" valueType="num">
                                      <p:cBhvr additive="base">
                                        <p:cTn id="52" dur="1000" fill="hold"/>
                                        <p:tgtEl>
                                          <p:spTgt spid="27"/>
                                        </p:tgtEl>
                                        <p:attrNameLst>
                                          <p:attrName>ppt_y</p:attrName>
                                        </p:attrNameLst>
                                      </p:cBhvr>
                                      <p:tavLst>
                                        <p:tav tm="0">
                                          <p:val>
                                            <p:strVal val="1+#ppt_h/2"/>
                                          </p:val>
                                        </p:tav>
                                        <p:tav tm="100000">
                                          <p:val>
                                            <p:strVal val="#ppt_y"/>
                                          </p:val>
                                        </p:tav>
                                      </p:tavLst>
                                    </p:anim>
                                  </p:childTnLst>
                                </p:cTn>
                              </p:par>
                              <p:par>
                                <p:cTn id="53" presetID="2" presetClass="entr" presetSubtype="4" accel="40000" decel="4000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1000" fill="hold"/>
                                        <p:tgtEl>
                                          <p:spTgt spid="29"/>
                                        </p:tgtEl>
                                        <p:attrNameLst>
                                          <p:attrName>ppt_x</p:attrName>
                                        </p:attrNameLst>
                                      </p:cBhvr>
                                      <p:tavLst>
                                        <p:tav tm="0">
                                          <p:val>
                                            <p:strVal val="#ppt_x"/>
                                          </p:val>
                                        </p:tav>
                                        <p:tav tm="100000">
                                          <p:val>
                                            <p:strVal val="#ppt_x"/>
                                          </p:val>
                                        </p:tav>
                                      </p:tavLst>
                                    </p:anim>
                                    <p:anim calcmode="lin" valueType="num">
                                      <p:cBhvr additive="base">
                                        <p:cTn id="56" dur="1000" fill="hold"/>
                                        <p:tgtEl>
                                          <p:spTgt spid="29"/>
                                        </p:tgtEl>
                                        <p:attrNameLst>
                                          <p:attrName>ppt_y</p:attrName>
                                        </p:attrNameLst>
                                      </p:cBhvr>
                                      <p:tavLst>
                                        <p:tav tm="0">
                                          <p:val>
                                            <p:strVal val="1+#ppt_h/2"/>
                                          </p:val>
                                        </p:tav>
                                        <p:tav tm="100000">
                                          <p:val>
                                            <p:strVal val="#ppt_y"/>
                                          </p:val>
                                        </p:tav>
                                      </p:tavLst>
                                    </p:anim>
                                  </p:childTnLst>
                                </p:cTn>
                              </p:par>
                              <p:par>
                                <p:cTn id="57" presetID="2" presetClass="entr" presetSubtype="4" accel="40000" decel="4000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1000" fill="hold"/>
                                        <p:tgtEl>
                                          <p:spTgt spid="31"/>
                                        </p:tgtEl>
                                        <p:attrNameLst>
                                          <p:attrName>ppt_x</p:attrName>
                                        </p:attrNameLst>
                                      </p:cBhvr>
                                      <p:tavLst>
                                        <p:tav tm="0">
                                          <p:val>
                                            <p:strVal val="#ppt_x"/>
                                          </p:val>
                                        </p:tav>
                                        <p:tav tm="100000">
                                          <p:val>
                                            <p:strVal val="#ppt_x"/>
                                          </p:val>
                                        </p:tav>
                                      </p:tavLst>
                                    </p:anim>
                                    <p:anim calcmode="lin" valueType="num">
                                      <p:cBhvr additive="base">
                                        <p:cTn id="60" dur="1000" fill="hold"/>
                                        <p:tgtEl>
                                          <p:spTgt spid="31"/>
                                        </p:tgtEl>
                                        <p:attrNameLst>
                                          <p:attrName>ppt_y</p:attrName>
                                        </p:attrNameLst>
                                      </p:cBhvr>
                                      <p:tavLst>
                                        <p:tav tm="0">
                                          <p:val>
                                            <p:strVal val="1+#ppt_h/2"/>
                                          </p:val>
                                        </p:tav>
                                        <p:tav tm="100000">
                                          <p:val>
                                            <p:strVal val="#ppt_y"/>
                                          </p:val>
                                        </p:tav>
                                      </p:tavLst>
                                    </p:anim>
                                  </p:childTnLst>
                                </p:cTn>
                              </p:par>
                              <p:par>
                                <p:cTn id="61" presetID="2" presetClass="entr" presetSubtype="4" accel="40000" decel="40000" fill="hold" grpId="0" nodeType="withEffect">
                                  <p:stCondLst>
                                    <p:cond delay="0"/>
                                  </p:stCondLst>
                                  <p:childTnLst>
                                    <p:set>
                                      <p:cBhvr>
                                        <p:cTn id="62" dur="1" fill="hold">
                                          <p:stCondLst>
                                            <p:cond delay="0"/>
                                          </p:stCondLst>
                                        </p:cTn>
                                        <p:tgtEl>
                                          <p:spTgt spid="32">
                                            <p:txEl>
                                              <p:pRg st="0" end="0"/>
                                            </p:txEl>
                                          </p:spTgt>
                                        </p:tgtEl>
                                        <p:attrNameLst>
                                          <p:attrName>style.visibility</p:attrName>
                                        </p:attrNameLst>
                                      </p:cBhvr>
                                      <p:to>
                                        <p:strVal val="visible"/>
                                      </p:to>
                                    </p:set>
                                    <p:anim calcmode="lin" valueType="num">
                                      <p:cBhvr additive="base">
                                        <p:cTn id="63"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64" dur="1000" fill="hold"/>
                                        <p:tgtEl>
                                          <p:spTgt spid="32">
                                            <p:txEl>
                                              <p:pRg st="0" end="0"/>
                                            </p:txEl>
                                          </p:spTgt>
                                        </p:tgtEl>
                                        <p:attrNameLst>
                                          <p:attrName>ppt_y</p:attrName>
                                        </p:attrNameLst>
                                      </p:cBhvr>
                                      <p:tavLst>
                                        <p:tav tm="0">
                                          <p:val>
                                            <p:strVal val="1+#ppt_h/2"/>
                                          </p:val>
                                        </p:tav>
                                        <p:tav tm="100000">
                                          <p:val>
                                            <p:strVal val="#ppt_y"/>
                                          </p:val>
                                        </p:tav>
                                      </p:tavLst>
                                    </p:anim>
                                  </p:childTnLst>
                                </p:cTn>
                              </p:par>
                              <p:par>
                                <p:cTn id="65" presetID="2" presetClass="entr" presetSubtype="4" accel="40000" decel="40000" fill="hold" grpId="0" nodeType="with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1000" fill="hold"/>
                                        <p:tgtEl>
                                          <p:spTgt spid="3"/>
                                        </p:tgtEl>
                                        <p:attrNameLst>
                                          <p:attrName>ppt_x</p:attrName>
                                        </p:attrNameLst>
                                      </p:cBhvr>
                                      <p:tavLst>
                                        <p:tav tm="0">
                                          <p:val>
                                            <p:strVal val="#ppt_x"/>
                                          </p:val>
                                        </p:tav>
                                        <p:tav tm="100000">
                                          <p:val>
                                            <p:strVal val="#ppt_x"/>
                                          </p:val>
                                        </p:tav>
                                      </p:tavLst>
                                    </p:anim>
                                    <p:anim calcmode="lin" valueType="num">
                                      <p:cBhvr additive="base">
                                        <p:cTn id="68" dur="1000" fill="hold"/>
                                        <p:tgtEl>
                                          <p:spTgt spid="3"/>
                                        </p:tgtEl>
                                        <p:attrNameLst>
                                          <p:attrName>ppt_y</p:attrName>
                                        </p:attrNameLst>
                                      </p:cBhvr>
                                      <p:tavLst>
                                        <p:tav tm="0">
                                          <p:val>
                                            <p:strVal val="1+#ppt_h/2"/>
                                          </p:val>
                                        </p:tav>
                                        <p:tav tm="100000">
                                          <p:val>
                                            <p:strVal val="#ppt_y"/>
                                          </p:val>
                                        </p:tav>
                                      </p:tavLst>
                                    </p:anim>
                                  </p:childTnLst>
                                </p:cTn>
                              </p:par>
                              <p:par>
                                <p:cTn id="69" presetID="2" presetClass="entr" presetSubtype="4" accel="40000" decel="40000" fill="hold" grpId="0" nodeType="withEffect">
                                  <p:stCondLst>
                                    <p:cond delay="0"/>
                                  </p:stCondLst>
                                  <p:childTnLst>
                                    <p:set>
                                      <p:cBhvr>
                                        <p:cTn id="70" dur="1" fill="hold">
                                          <p:stCondLst>
                                            <p:cond delay="0"/>
                                          </p:stCondLst>
                                        </p:cTn>
                                        <p:tgtEl>
                                          <p:spTgt spid="4"/>
                                        </p:tgtEl>
                                        <p:attrNameLst>
                                          <p:attrName>style.visibility</p:attrName>
                                        </p:attrNameLst>
                                      </p:cBhvr>
                                      <p:to>
                                        <p:strVal val="visible"/>
                                      </p:to>
                                    </p:set>
                                    <p:anim calcmode="lin" valueType="num">
                                      <p:cBhvr additive="base">
                                        <p:cTn id="71" dur="1000" fill="hold"/>
                                        <p:tgtEl>
                                          <p:spTgt spid="4"/>
                                        </p:tgtEl>
                                        <p:attrNameLst>
                                          <p:attrName>ppt_x</p:attrName>
                                        </p:attrNameLst>
                                      </p:cBhvr>
                                      <p:tavLst>
                                        <p:tav tm="0">
                                          <p:val>
                                            <p:strVal val="#ppt_x"/>
                                          </p:val>
                                        </p:tav>
                                        <p:tav tm="100000">
                                          <p:val>
                                            <p:strVal val="#ppt_x"/>
                                          </p:val>
                                        </p:tav>
                                      </p:tavLst>
                                    </p:anim>
                                    <p:anim calcmode="lin" valueType="num">
                                      <p:cBhvr additive="base">
                                        <p:cTn id="72" dur="1000" fill="hold"/>
                                        <p:tgtEl>
                                          <p:spTgt spid="4"/>
                                        </p:tgtEl>
                                        <p:attrNameLst>
                                          <p:attrName>ppt_y</p:attrName>
                                        </p:attrNameLst>
                                      </p:cBhvr>
                                      <p:tavLst>
                                        <p:tav tm="0">
                                          <p:val>
                                            <p:strVal val="1+#ppt_h/2"/>
                                          </p:val>
                                        </p:tav>
                                        <p:tav tm="100000">
                                          <p:val>
                                            <p:strVal val="#ppt_y"/>
                                          </p:val>
                                        </p:tav>
                                      </p:tavLst>
                                    </p:anim>
                                  </p:childTnLst>
                                </p:cTn>
                              </p:par>
                              <p:par>
                                <p:cTn id="73" presetID="2" presetClass="entr" presetSubtype="4" accel="40000" decel="40000"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1000" fill="hold"/>
                                        <p:tgtEl>
                                          <p:spTgt spid="24"/>
                                        </p:tgtEl>
                                        <p:attrNameLst>
                                          <p:attrName>ppt_x</p:attrName>
                                        </p:attrNameLst>
                                      </p:cBhvr>
                                      <p:tavLst>
                                        <p:tav tm="0">
                                          <p:val>
                                            <p:strVal val="#ppt_x"/>
                                          </p:val>
                                        </p:tav>
                                        <p:tav tm="100000">
                                          <p:val>
                                            <p:strVal val="#ppt_x"/>
                                          </p:val>
                                        </p:tav>
                                      </p:tavLst>
                                    </p:anim>
                                    <p:anim calcmode="lin" valueType="num">
                                      <p:cBhvr additive="base">
                                        <p:cTn id="76" dur="1000" fill="hold"/>
                                        <p:tgtEl>
                                          <p:spTgt spid="24"/>
                                        </p:tgtEl>
                                        <p:attrNameLst>
                                          <p:attrName>ppt_y</p:attrName>
                                        </p:attrNameLst>
                                      </p:cBhvr>
                                      <p:tavLst>
                                        <p:tav tm="0">
                                          <p:val>
                                            <p:strVal val="1+#ppt_h/2"/>
                                          </p:val>
                                        </p:tav>
                                        <p:tav tm="100000">
                                          <p:val>
                                            <p:strVal val="#ppt_y"/>
                                          </p:val>
                                        </p:tav>
                                      </p:tavLst>
                                    </p:anim>
                                  </p:childTnLst>
                                </p:cTn>
                              </p:par>
                              <p:par>
                                <p:cTn id="77" presetID="2" presetClass="entr" presetSubtype="4" accel="40000" decel="4000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 calcmode="lin" valueType="num">
                                      <p:cBhvr additive="base">
                                        <p:cTn id="79" dur="1000" fill="hold"/>
                                        <p:tgtEl>
                                          <p:spTgt spid="37"/>
                                        </p:tgtEl>
                                        <p:attrNameLst>
                                          <p:attrName>ppt_x</p:attrName>
                                        </p:attrNameLst>
                                      </p:cBhvr>
                                      <p:tavLst>
                                        <p:tav tm="0">
                                          <p:val>
                                            <p:strVal val="#ppt_x"/>
                                          </p:val>
                                        </p:tav>
                                        <p:tav tm="100000">
                                          <p:val>
                                            <p:strVal val="#ppt_x"/>
                                          </p:val>
                                        </p:tav>
                                      </p:tavLst>
                                    </p:anim>
                                    <p:anim calcmode="lin" valueType="num">
                                      <p:cBhvr additive="base">
                                        <p:cTn id="80"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P spid="10" grpId="0" animBg="1"/>
      <p:bldP spid="9" grpId="0"/>
      <p:bldP spid="8" grpId="0"/>
      <p:bldP spid="15" grpId="0" animBg="1"/>
      <p:bldP spid="14" grpId="0"/>
      <p:bldP spid="3" grpId="0"/>
      <p:bldP spid="19" grpId="0" animBg="1"/>
      <p:bldP spid="18" grpId="0"/>
      <p:bldP spid="4" grpId="0"/>
      <p:bldP spid="23" grpId="0" animBg="1"/>
      <p:bldP spid="22" grpId="0"/>
      <p:bldP spid="24" grpId="0"/>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818C7-24F2-EBD8-7795-77BF9C87F86C}"/>
            </a:ext>
          </a:extLst>
        </p:cNvPr>
        <p:cNvGrpSpPr/>
        <p:nvPr/>
      </p:nvGrpSpPr>
      <p:grpSpPr>
        <a:xfrm>
          <a:off x="0" y="0"/>
          <a:ext cx="0" cy="0"/>
          <a:chOff x="0" y="0"/>
          <a:chExt cx="0" cy="0"/>
        </a:xfrm>
      </p:grpSpPr>
      <p:sp>
        <p:nvSpPr>
          <p:cNvPr id="3" name="Freeform 5">
            <a:extLst>
              <a:ext uri="{FF2B5EF4-FFF2-40B4-BE49-F238E27FC236}">
                <a16:creationId xmlns:a16="http://schemas.microsoft.com/office/drawing/2014/main" id="{94473A6D-6C5C-7A01-B1F0-A5CFF539C9CF}"/>
              </a:ext>
              <a:ext uri="{C183D7F6-B498-43B3-948B-1728B52AA6E4}">
                <adec:decorative xmlns:adec="http://schemas.microsoft.com/office/drawing/2017/decorative" val="1"/>
              </a:ext>
            </a:extLst>
          </p:cNvPr>
          <p:cNvSpPr>
            <a:spLocks/>
          </p:cNvSpPr>
          <p:nvPr/>
        </p:nvSpPr>
        <p:spPr bwMode="auto">
          <a:xfrm rot="16200000" flipH="1">
            <a:off x="-18256" y="18256"/>
            <a:ext cx="573088" cy="536575"/>
          </a:xfrm>
          <a:custGeom>
            <a:avLst/>
            <a:gdLst>
              <a:gd name="T0" fmla="*/ 1990 w 1990"/>
              <a:gd name="T1" fmla="*/ 0 h 1873"/>
              <a:gd name="T2" fmla="*/ 1553 w 1990"/>
              <a:gd name="T3" fmla="*/ 1529 h 1873"/>
              <a:gd name="T4" fmla="*/ 0 w 1990"/>
              <a:gd name="T5" fmla="*/ 1873 h 1873"/>
              <a:gd name="T6" fmla="*/ 0 w 1990"/>
              <a:gd name="T7" fmla="*/ 0 h 1873"/>
              <a:gd name="T8" fmla="*/ 1990 w 1990"/>
              <a:gd name="T9" fmla="*/ 0 h 1873"/>
            </a:gdLst>
            <a:ahLst/>
            <a:cxnLst>
              <a:cxn ang="0">
                <a:pos x="T0" y="T1"/>
              </a:cxn>
              <a:cxn ang="0">
                <a:pos x="T2" y="T3"/>
              </a:cxn>
              <a:cxn ang="0">
                <a:pos x="T4" y="T5"/>
              </a:cxn>
              <a:cxn ang="0">
                <a:pos x="T6" y="T7"/>
              </a:cxn>
              <a:cxn ang="0">
                <a:pos x="T8" y="T9"/>
              </a:cxn>
            </a:cxnLst>
            <a:rect l="0" t="0" r="r" b="b"/>
            <a:pathLst>
              <a:path w="1990" h="1873">
                <a:moveTo>
                  <a:pt x="1990" y="0"/>
                </a:moveTo>
                <a:cubicBezTo>
                  <a:pt x="1990" y="0"/>
                  <a:pt x="1849" y="1259"/>
                  <a:pt x="1553" y="1529"/>
                </a:cubicBezTo>
                <a:cubicBezTo>
                  <a:pt x="1257" y="1799"/>
                  <a:pt x="0" y="1873"/>
                  <a:pt x="0" y="1873"/>
                </a:cubicBezTo>
                <a:cubicBezTo>
                  <a:pt x="0" y="0"/>
                  <a:pt x="0" y="0"/>
                  <a:pt x="0" y="0"/>
                </a:cubicBezTo>
                <a:lnTo>
                  <a:pt x="1990" y="0"/>
                </a:lnTo>
                <a:close/>
              </a:path>
            </a:pathLst>
          </a:custGeom>
          <a:gradFill>
            <a:gsLst>
              <a:gs pos="1000">
                <a:srgbClr val="006FA8"/>
              </a:gs>
              <a:gs pos="100000">
                <a:srgbClr val="9BBB59"/>
              </a:gs>
            </a:gsLst>
            <a:lin ang="2700000" scaled="1"/>
          </a:gradFill>
          <a:ln>
            <a:noFill/>
          </a:ln>
        </p:spPr>
        <p:txBody>
          <a:bodyPr/>
          <a:lstStyle/>
          <a:p>
            <a:pPr eaLnBrk="1" fontAlgn="auto" hangingPunct="1">
              <a:spcBef>
                <a:spcPts val="0"/>
              </a:spcBef>
              <a:spcAft>
                <a:spcPts val="0"/>
              </a:spcAft>
              <a:defRPr/>
            </a:pPr>
            <a:endParaRPr lang="en-ID" dirty="0">
              <a:latin typeface="+mn-lt"/>
            </a:endParaRPr>
          </a:p>
        </p:txBody>
      </p:sp>
      <p:sp>
        <p:nvSpPr>
          <p:cNvPr id="22" name="Text Placeholder 21">
            <a:extLst>
              <a:ext uri="{FF2B5EF4-FFF2-40B4-BE49-F238E27FC236}">
                <a16:creationId xmlns:a16="http://schemas.microsoft.com/office/drawing/2014/main" id="{0301E08E-854B-91E2-008C-17F1A94022F4}"/>
              </a:ext>
            </a:extLst>
          </p:cNvPr>
          <p:cNvSpPr>
            <a:spLocks noGrp="1" noChangeArrowheads="1"/>
          </p:cNvSpPr>
          <p:nvPr>
            <p:ph type="title" idx="4294967295"/>
          </p:nvPr>
        </p:nvSpPr>
        <p:spPr bwMode="auto">
          <a:xfrm>
            <a:off x="0" y="366713"/>
            <a:ext cx="12192000" cy="84137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rgbClr val="598028"/>
                </a:solidFill>
                <a:effectLst/>
                <a:uLnTx/>
                <a:uFillTx/>
                <a:latin typeface="+mn-lt"/>
                <a:ea typeface="+mn-ea"/>
                <a:cs typeface="+mn-cs"/>
              </a:rPr>
              <a:t>Guidelines</a:t>
            </a:r>
            <a:endParaRPr kumimoji="0" lang="en-ID" altLang="en-US" sz="4800" b="1" i="0" u="none" strike="noStrike" kern="1200" cap="none" spc="0" normalizeH="0" baseline="0" noProof="0" dirty="0">
              <a:ln>
                <a:noFill/>
              </a:ln>
              <a:solidFill>
                <a:srgbClr val="598028"/>
              </a:solidFill>
              <a:effectLst/>
              <a:uLnTx/>
              <a:uFillTx/>
              <a:latin typeface="+mn-lt"/>
              <a:ea typeface="+mn-ea"/>
              <a:cs typeface="+mn-cs"/>
            </a:endParaRPr>
          </a:p>
        </p:txBody>
      </p:sp>
      <p:pic>
        <p:nvPicPr>
          <p:cNvPr id="10" name="Picture Placeholder 9" descr="Close up of checklist with no words to depict a set of guidelines">
            <a:extLst>
              <a:ext uri="{FF2B5EF4-FFF2-40B4-BE49-F238E27FC236}">
                <a16:creationId xmlns:a16="http://schemas.microsoft.com/office/drawing/2014/main" id="{709A93D6-1C10-EA51-E2E4-A976CAEE3B9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712" r="16712"/>
          <a:stretch/>
        </p:blipFill>
        <p:spPr>
          <a:xfrm>
            <a:off x="801687" y="1743073"/>
            <a:ext cx="4200525" cy="4208463"/>
          </a:xfrm>
        </p:spPr>
      </p:pic>
      <p:sp>
        <p:nvSpPr>
          <p:cNvPr id="12" name="TextBox 11">
            <a:extLst>
              <a:ext uri="{FF2B5EF4-FFF2-40B4-BE49-F238E27FC236}">
                <a16:creationId xmlns:a16="http://schemas.microsoft.com/office/drawing/2014/main" id="{105B3683-C510-A97C-395E-D833B138CE09}"/>
              </a:ext>
            </a:extLst>
          </p:cNvPr>
          <p:cNvSpPr txBox="1"/>
          <p:nvPr/>
        </p:nvSpPr>
        <p:spPr>
          <a:xfrm>
            <a:off x="5381724" y="1518463"/>
            <a:ext cx="6213475" cy="4657685"/>
          </a:xfrm>
          <a:prstGeom prst="rect">
            <a:avLst/>
          </a:prstGeom>
          <a:noFill/>
        </p:spPr>
        <p:txBody>
          <a:bodyPr>
            <a:spAutoFit/>
          </a:bodyPr>
          <a:lstStyle/>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Each guideline has a testable Success Criteria where requirements and testing are necessary.</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Each Guideline and Success Criteria has a wide variety of Techniques, either Sufficient or Advisory.</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Sufficient means meeting the Success Criteria.</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Advisory means it goes beyond meeting the Success Criteria to better address the Guidelines.</a:t>
            </a:r>
            <a:endParaRPr lang="en-US" sz="1200" dirty="0">
              <a:solidFill>
                <a:schemeClr val="tx1">
                  <a:lumMod val="50000"/>
                </a:schemeClr>
              </a:solidFill>
              <a:latin typeface="+mn-lt"/>
            </a:endParaRPr>
          </a:p>
        </p:txBody>
      </p:sp>
      <p:sp>
        <p:nvSpPr>
          <p:cNvPr id="4" name="Freeform 5">
            <a:extLst>
              <a:ext uri="{FF2B5EF4-FFF2-40B4-BE49-F238E27FC236}">
                <a16:creationId xmlns:a16="http://schemas.microsoft.com/office/drawing/2014/main" id="{4FF3640A-C262-2BF3-9C31-27C70DDD8DAF}"/>
              </a:ext>
              <a:ext uri="{C183D7F6-B498-43B3-948B-1728B52AA6E4}">
                <adec:decorative xmlns:adec="http://schemas.microsoft.com/office/drawing/2017/decorative" val="1"/>
              </a:ext>
            </a:extLst>
          </p:cNvPr>
          <p:cNvSpPr>
            <a:spLocks/>
          </p:cNvSpPr>
          <p:nvPr/>
        </p:nvSpPr>
        <p:spPr bwMode="auto">
          <a:xfrm rot="10800000">
            <a:off x="11185525" y="5915025"/>
            <a:ext cx="1006475" cy="942975"/>
          </a:xfrm>
          <a:custGeom>
            <a:avLst/>
            <a:gdLst>
              <a:gd name="T0" fmla="*/ 1990 w 1990"/>
              <a:gd name="T1" fmla="*/ 0 h 1873"/>
              <a:gd name="T2" fmla="*/ 1553 w 1990"/>
              <a:gd name="T3" fmla="*/ 1529 h 1873"/>
              <a:gd name="T4" fmla="*/ 0 w 1990"/>
              <a:gd name="T5" fmla="*/ 1873 h 1873"/>
              <a:gd name="T6" fmla="*/ 0 w 1990"/>
              <a:gd name="T7" fmla="*/ 0 h 1873"/>
              <a:gd name="T8" fmla="*/ 1990 w 1990"/>
              <a:gd name="T9" fmla="*/ 0 h 1873"/>
            </a:gdLst>
            <a:ahLst/>
            <a:cxnLst>
              <a:cxn ang="0">
                <a:pos x="T0" y="T1"/>
              </a:cxn>
              <a:cxn ang="0">
                <a:pos x="T2" y="T3"/>
              </a:cxn>
              <a:cxn ang="0">
                <a:pos x="T4" y="T5"/>
              </a:cxn>
              <a:cxn ang="0">
                <a:pos x="T6" y="T7"/>
              </a:cxn>
              <a:cxn ang="0">
                <a:pos x="T8" y="T9"/>
              </a:cxn>
            </a:cxnLst>
            <a:rect l="0" t="0" r="r" b="b"/>
            <a:pathLst>
              <a:path w="1990" h="1873">
                <a:moveTo>
                  <a:pt x="1990" y="0"/>
                </a:moveTo>
                <a:cubicBezTo>
                  <a:pt x="1990" y="0"/>
                  <a:pt x="1849" y="1259"/>
                  <a:pt x="1553" y="1529"/>
                </a:cubicBezTo>
                <a:cubicBezTo>
                  <a:pt x="1257" y="1799"/>
                  <a:pt x="0" y="1873"/>
                  <a:pt x="0" y="1873"/>
                </a:cubicBezTo>
                <a:cubicBezTo>
                  <a:pt x="0" y="0"/>
                  <a:pt x="0" y="0"/>
                  <a:pt x="0" y="0"/>
                </a:cubicBezTo>
                <a:lnTo>
                  <a:pt x="1990" y="0"/>
                </a:lnTo>
                <a:close/>
              </a:path>
            </a:pathLst>
          </a:custGeom>
          <a:gradFill>
            <a:gsLst>
              <a:gs pos="1000">
                <a:srgbClr val="006FA8"/>
              </a:gs>
              <a:gs pos="100000">
                <a:srgbClr val="9BBB59"/>
              </a:gs>
            </a:gsLst>
            <a:lin ang="2700000" scaled="1"/>
          </a:gradFill>
          <a:ln>
            <a:noFill/>
          </a:ln>
        </p:spPr>
        <p:txBody>
          <a:bodyPr/>
          <a:lstStyle/>
          <a:p>
            <a:pPr eaLnBrk="1" fontAlgn="auto" hangingPunct="1">
              <a:spcBef>
                <a:spcPts val="0"/>
              </a:spcBef>
              <a:spcAft>
                <a:spcPts val="0"/>
              </a:spcAft>
              <a:defRPr/>
            </a:pPr>
            <a:endParaRPr lang="en-ID" dirty="0">
              <a:latin typeface="+mn-lt"/>
            </a:endParaRPr>
          </a:p>
        </p:txBody>
      </p:sp>
    </p:spTree>
    <p:extLst>
      <p:ext uri="{BB962C8B-B14F-4D97-AF65-F5344CB8AC3E}">
        <p14:creationId xmlns:p14="http://schemas.microsoft.com/office/powerpoint/2010/main" val="17995264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40000" decel="4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9" accel="40000" decel="4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6" accel="40000" decel="4000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accel="40000" decel="40000"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 calcmode="lin" valueType="num">
                                      <p:cBhvr additive="base">
                                        <p:cTn id="19"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FA940-8288-086A-8FD3-C9180B2E2833}"/>
            </a:ext>
          </a:extLst>
        </p:cNvPr>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E865340-376F-8F91-422F-1E0AA8591A56}"/>
              </a:ext>
              <a:ext uri="{C183D7F6-B498-43B3-948B-1728B52AA6E4}">
                <adec:decorative xmlns:adec="http://schemas.microsoft.com/office/drawing/2017/decorative" val="1"/>
              </a:ext>
            </a:extLst>
          </p:cNvPr>
          <p:cNvSpPr>
            <a:spLocks noGrp="1"/>
          </p:cNvSpPr>
          <p:nvPr>
            <p:ph type="pic" sz="quarter" idx="10"/>
          </p:nvPr>
        </p:nvSpPr>
        <p:spPr/>
        <p:txBody>
          <a:bodyPr/>
          <a:lstStyle/>
          <a:p>
            <a:pPr eaLnBrk="1" hangingPunct="1">
              <a:defRPr/>
            </a:pPr>
            <a:endParaRPr lang="en-US" dirty="0"/>
          </a:p>
        </p:txBody>
      </p:sp>
      <p:sp>
        <p:nvSpPr>
          <p:cNvPr id="152" name="Rectangle 151">
            <a:extLst>
              <a:ext uri="{FF2B5EF4-FFF2-40B4-BE49-F238E27FC236}">
                <a16:creationId xmlns:a16="http://schemas.microsoft.com/office/drawing/2014/main" id="{4452B0FA-0D89-4080-77C9-B32B01F40EA6}"/>
              </a:ext>
              <a:ext uri="{C183D7F6-B498-43B3-948B-1728B52AA6E4}">
                <adec:decorative xmlns:adec="http://schemas.microsoft.com/office/drawing/2017/decorative" val="1"/>
              </a:ext>
            </a:extLst>
          </p:cNvPr>
          <p:cNvSpPr/>
          <p:nvPr/>
        </p:nvSpPr>
        <p:spPr>
          <a:xfrm>
            <a:off x="0" y="0"/>
            <a:ext cx="12192000" cy="6858000"/>
          </a:xfrm>
          <a:prstGeom prst="rect">
            <a:avLst/>
          </a:prstGeom>
          <a:gradFill flip="none" rotWithShape="1">
            <a:gsLst>
              <a:gs pos="1000">
                <a:srgbClr val="006FA8"/>
              </a:gs>
              <a:gs pos="57628">
                <a:srgbClr val="398A68">
                  <a:alpha val="83922"/>
                </a:srgbClr>
              </a:gs>
              <a:gs pos="100000">
                <a:srgbClr val="6CA23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endParaRPr lang="en-ID" dirty="0"/>
          </a:p>
        </p:txBody>
      </p:sp>
      <p:sp>
        <p:nvSpPr>
          <p:cNvPr id="31750" name="Text Placeholder 1">
            <a:extLst>
              <a:ext uri="{FF2B5EF4-FFF2-40B4-BE49-F238E27FC236}">
                <a16:creationId xmlns:a16="http://schemas.microsoft.com/office/drawing/2014/main" id="{4D9E6315-C985-DD45-67EA-DC8F9EEA2B51}"/>
              </a:ext>
            </a:extLst>
          </p:cNvPr>
          <p:cNvSpPr>
            <a:spLocks noGrp="1" noChangeArrowheads="1"/>
          </p:cNvSpPr>
          <p:nvPr>
            <p:ph type="title" idx="4294967295"/>
          </p:nvPr>
        </p:nvSpPr>
        <p:spPr bwMode="auto">
          <a:xfrm>
            <a:off x="1971675" y="2520950"/>
            <a:ext cx="8248650" cy="18161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chemeClr val="bg1"/>
                </a:solidFill>
                <a:effectLst/>
                <a:uLnTx/>
                <a:uFillTx/>
                <a:latin typeface="+mn-lt"/>
                <a:ea typeface="+mn-ea"/>
                <a:cs typeface="+mn-cs"/>
              </a:rPr>
              <a:t>Exceptions to WCAG 2.1 AA</a:t>
            </a:r>
          </a:p>
        </p:txBody>
      </p:sp>
    </p:spTree>
    <p:extLst>
      <p:ext uri="{BB962C8B-B14F-4D97-AF65-F5344CB8AC3E}">
        <p14:creationId xmlns:p14="http://schemas.microsoft.com/office/powerpoint/2010/main" val="3248244400"/>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17FF2-9AB1-E7F9-3A60-AC88AE611114}"/>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65A11E59-A556-7760-00F0-4148E496C11E}"/>
              </a:ext>
              <a:ext uri="{C183D7F6-B498-43B3-948B-1728B52AA6E4}">
                <adec:decorative xmlns:adec="http://schemas.microsoft.com/office/drawing/2017/decorative" val="1"/>
              </a:ext>
            </a:extLst>
          </p:cNvPr>
          <p:cNvSpPr>
            <a:spLocks/>
          </p:cNvSpPr>
          <p:nvPr/>
        </p:nvSpPr>
        <p:spPr bwMode="auto">
          <a:xfrm rot="16200000" flipH="1">
            <a:off x="-18256" y="18256"/>
            <a:ext cx="573088" cy="536575"/>
          </a:xfrm>
          <a:custGeom>
            <a:avLst/>
            <a:gdLst>
              <a:gd name="T0" fmla="*/ 1990 w 1990"/>
              <a:gd name="T1" fmla="*/ 0 h 1873"/>
              <a:gd name="T2" fmla="*/ 1553 w 1990"/>
              <a:gd name="T3" fmla="*/ 1529 h 1873"/>
              <a:gd name="T4" fmla="*/ 0 w 1990"/>
              <a:gd name="T5" fmla="*/ 1873 h 1873"/>
              <a:gd name="T6" fmla="*/ 0 w 1990"/>
              <a:gd name="T7" fmla="*/ 0 h 1873"/>
              <a:gd name="T8" fmla="*/ 1990 w 1990"/>
              <a:gd name="T9" fmla="*/ 0 h 1873"/>
            </a:gdLst>
            <a:ahLst/>
            <a:cxnLst>
              <a:cxn ang="0">
                <a:pos x="T0" y="T1"/>
              </a:cxn>
              <a:cxn ang="0">
                <a:pos x="T2" y="T3"/>
              </a:cxn>
              <a:cxn ang="0">
                <a:pos x="T4" y="T5"/>
              </a:cxn>
              <a:cxn ang="0">
                <a:pos x="T6" y="T7"/>
              </a:cxn>
              <a:cxn ang="0">
                <a:pos x="T8" y="T9"/>
              </a:cxn>
            </a:cxnLst>
            <a:rect l="0" t="0" r="r" b="b"/>
            <a:pathLst>
              <a:path w="1990" h="1873">
                <a:moveTo>
                  <a:pt x="1990" y="0"/>
                </a:moveTo>
                <a:cubicBezTo>
                  <a:pt x="1990" y="0"/>
                  <a:pt x="1849" y="1259"/>
                  <a:pt x="1553" y="1529"/>
                </a:cubicBezTo>
                <a:cubicBezTo>
                  <a:pt x="1257" y="1799"/>
                  <a:pt x="0" y="1873"/>
                  <a:pt x="0" y="1873"/>
                </a:cubicBezTo>
                <a:cubicBezTo>
                  <a:pt x="0" y="0"/>
                  <a:pt x="0" y="0"/>
                  <a:pt x="0" y="0"/>
                </a:cubicBezTo>
                <a:lnTo>
                  <a:pt x="1990" y="0"/>
                </a:lnTo>
                <a:close/>
              </a:path>
            </a:pathLst>
          </a:custGeom>
          <a:gradFill>
            <a:gsLst>
              <a:gs pos="1000">
                <a:srgbClr val="006FA8"/>
              </a:gs>
              <a:gs pos="100000">
                <a:srgbClr val="9BBB59"/>
              </a:gs>
            </a:gsLst>
            <a:lin ang="2700000" scaled="1"/>
          </a:gradFill>
          <a:ln>
            <a:noFill/>
          </a:ln>
        </p:spPr>
        <p:txBody>
          <a:bodyPr/>
          <a:lstStyle/>
          <a:p>
            <a:pPr eaLnBrk="1" fontAlgn="auto" hangingPunct="1">
              <a:spcBef>
                <a:spcPts val="0"/>
              </a:spcBef>
              <a:spcAft>
                <a:spcPts val="0"/>
              </a:spcAft>
              <a:defRPr/>
            </a:pPr>
            <a:endParaRPr lang="en-ID" dirty="0">
              <a:latin typeface="+mn-lt"/>
            </a:endParaRPr>
          </a:p>
        </p:txBody>
      </p:sp>
      <p:sp>
        <p:nvSpPr>
          <p:cNvPr id="32" name="Text Placeholder 31">
            <a:extLst>
              <a:ext uri="{FF2B5EF4-FFF2-40B4-BE49-F238E27FC236}">
                <a16:creationId xmlns:a16="http://schemas.microsoft.com/office/drawing/2014/main" id="{54A31970-3EE0-CBCA-3383-7A00A364D9CE}"/>
              </a:ext>
            </a:extLst>
          </p:cNvPr>
          <p:cNvSpPr>
            <a:spLocks noGrp="1" noChangeArrowheads="1"/>
          </p:cNvSpPr>
          <p:nvPr>
            <p:ph type="title" idx="4294967295"/>
          </p:nvPr>
        </p:nvSpPr>
        <p:spPr bwMode="auto">
          <a:xfrm>
            <a:off x="0" y="366713"/>
            <a:ext cx="12191999" cy="84137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rgbClr val="3478A2"/>
                </a:solidFill>
                <a:effectLst/>
                <a:uLnTx/>
                <a:uFillTx/>
                <a:latin typeface="+mn-lt"/>
                <a:ea typeface="+mn-ea"/>
                <a:cs typeface="+mn-cs"/>
              </a:rPr>
              <a:t>Archived Web Content</a:t>
            </a:r>
            <a:endParaRPr kumimoji="0" lang="en-ID" altLang="en-US" sz="4800" b="1" i="0" u="none" strike="noStrike" kern="1200" cap="none" spc="0" normalizeH="0" baseline="0" noProof="0" dirty="0">
              <a:ln>
                <a:noFill/>
              </a:ln>
              <a:solidFill>
                <a:srgbClr val="3478A2"/>
              </a:solidFill>
              <a:effectLst/>
              <a:uLnTx/>
              <a:uFillTx/>
              <a:latin typeface="+mn-lt"/>
              <a:ea typeface="+mn-ea"/>
              <a:cs typeface="+mn-cs"/>
            </a:endParaRPr>
          </a:p>
        </p:txBody>
      </p:sp>
      <p:sp>
        <p:nvSpPr>
          <p:cNvPr id="8" name="TextBox 7">
            <a:extLst>
              <a:ext uri="{FF2B5EF4-FFF2-40B4-BE49-F238E27FC236}">
                <a16:creationId xmlns:a16="http://schemas.microsoft.com/office/drawing/2014/main" id="{0FB7AF0F-C74E-B54E-FBBA-35C2D5B9C3BC}"/>
              </a:ext>
            </a:extLst>
          </p:cNvPr>
          <p:cNvSpPr txBox="1">
            <a:spLocks noChangeArrowheads="1"/>
          </p:cNvSpPr>
          <p:nvPr/>
        </p:nvSpPr>
        <p:spPr bwMode="auto">
          <a:xfrm>
            <a:off x="395926" y="1842362"/>
            <a:ext cx="2725893"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boto" panose="02000000000000000000" pitchFamily="2" charset="0"/>
              </a:defRPr>
            </a:lvl1pPr>
            <a:lvl2pPr marL="742950" indent="-285750">
              <a:defRPr>
                <a:solidFill>
                  <a:schemeClr val="tx1"/>
                </a:solidFill>
                <a:latin typeface="Roboto" panose="02000000000000000000" pitchFamily="2" charset="0"/>
              </a:defRPr>
            </a:lvl2pPr>
            <a:lvl3pPr marL="1143000" indent="-228600">
              <a:defRPr>
                <a:solidFill>
                  <a:schemeClr val="tx1"/>
                </a:solidFill>
                <a:latin typeface="Roboto" panose="02000000000000000000" pitchFamily="2" charset="0"/>
              </a:defRPr>
            </a:lvl3pPr>
            <a:lvl4pPr marL="1600200" indent="-228600">
              <a:defRPr>
                <a:solidFill>
                  <a:schemeClr val="tx1"/>
                </a:solidFill>
                <a:latin typeface="Roboto" panose="02000000000000000000" pitchFamily="2" charset="0"/>
              </a:defRPr>
            </a:lvl4pPr>
            <a:lvl5pPr marL="2057400" indent="-228600">
              <a:defRPr>
                <a:solidFill>
                  <a:schemeClr val="tx1"/>
                </a:solidFill>
                <a:latin typeface="Roboto" panose="02000000000000000000" pitchFamily="2" charset="0"/>
              </a:defRPr>
            </a:lvl5pPr>
            <a:lvl6pPr marL="2514600" indent="-228600" eaLnBrk="0" fontAlgn="base" hangingPunct="0">
              <a:spcBef>
                <a:spcPct val="0"/>
              </a:spcBef>
              <a:spcAft>
                <a:spcPct val="0"/>
              </a:spcAft>
              <a:defRPr>
                <a:solidFill>
                  <a:schemeClr val="tx1"/>
                </a:solidFill>
                <a:latin typeface="Roboto" panose="02000000000000000000" pitchFamily="2" charset="0"/>
              </a:defRPr>
            </a:lvl6pPr>
            <a:lvl7pPr marL="2971800" indent="-228600" eaLnBrk="0" fontAlgn="base" hangingPunct="0">
              <a:spcBef>
                <a:spcPct val="0"/>
              </a:spcBef>
              <a:spcAft>
                <a:spcPct val="0"/>
              </a:spcAft>
              <a:defRPr>
                <a:solidFill>
                  <a:schemeClr val="tx1"/>
                </a:solidFill>
                <a:latin typeface="Roboto" panose="02000000000000000000" pitchFamily="2" charset="0"/>
              </a:defRPr>
            </a:lvl7pPr>
            <a:lvl8pPr marL="3429000" indent="-228600" eaLnBrk="0" fontAlgn="base" hangingPunct="0">
              <a:spcBef>
                <a:spcPct val="0"/>
              </a:spcBef>
              <a:spcAft>
                <a:spcPct val="0"/>
              </a:spcAft>
              <a:defRPr>
                <a:solidFill>
                  <a:schemeClr val="tx1"/>
                </a:solidFill>
                <a:latin typeface="Roboto" panose="02000000000000000000" pitchFamily="2" charset="0"/>
              </a:defRPr>
            </a:lvl8pPr>
            <a:lvl9pPr marL="3886200" indent="-228600" eaLnBrk="0" fontAlgn="base" hangingPunct="0">
              <a:spcBef>
                <a:spcPct val="0"/>
              </a:spcBef>
              <a:spcAft>
                <a:spcPct val="0"/>
              </a:spcAft>
              <a:defRPr>
                <a:solidFill>
                  <a:schemeClr val="tx1"/>
                </a:solidFill>
                <a:latin typeface="Roboto" panose="02000000000000000000" pitchFamily="2" charset="0"/>
              </a:defRPr>
            </a:lvl9pPr>
          </a:lstStyle>
          <a:p>
            <a:pPr algn="ctr" eaLnBrk="1" hangingPunct="1"/>
            <a:r>
              <a:rPr lang="en-US" altLang="en-US" sz="2000" dirty="0">
                <a:solidFill>
                  <a:schemeClr val="tx1">
                    <a:lumMod val="50000"/>
                  </a:schemeClr>
                </a:solidFill>
              </a:rPr>
              <a:t>The content was created before the compliance date or reproduces paper documents or the contents of other physical media that were created before the compliance date, and</a:t>
            </a:r>
          </a:p>
        </p:txBody>
      </p:sp>
      <p:cxnSp>
        <p:nvCxnSpPr>
          <p:cNvPr id="27" name="Straight Connector 26">
            <a:extLst>
              <a:ext uri="{FF2B5EF4-FFF2-40B4-BE49-F238E27FC236}">
                <a16:creationId xmlns:a16="http://schemas.microsoft.com/office/drawing/2014/main" id="{B160DCFC-6173-2DF3-9683-554388BFC01C}"/>
              </a:ext>
              <a:ext uri="{C183D7F6-B498-43B3-948B-1728B52AA6E4}">
                <adec:decorative xmlns:adec="http://schemas.microsoft.com/office/drawing/2017/decorative" val="1"/>
              </a:ext>
            </a:extLst>
          </p:cNvPr>
          <p:cNvCxnSpPr/>
          <p:nvPr/>
        </p:nvCxnSpPr>
        <p:spPr>
          <a:xfrm>
            <a:off x="3421063" y="2259013"/>
            <a:ext cx="0" cy="2274887"/>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075DF76-0C21-23CC-4D85-A9C061A425E3}"/>
              </a:ext>
            </a:extLst>
          </p:cNvPr>
          <p:cNvSpPr txBox="1">
            <a:spLocks noChangeArrowheads="1"/>
          </p:cNvSpPr>
          <p:nvPr/>
        </p:nvSpPr>
        <p:spPr bwMode="auto">
          <a:xfrm>
            <a:off x="3734594" y="2457916"/>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boto" panose="02000000000000000000" pitchFamily="2" charset="0"/>
              </a:defRPr>
            </a:lvl1pPr>
            <a:lvl2pPr marL="742950" indent="-285750">
              <a:defRPr>
                <a:solidFill>
                  <a:schemeClr val="tx1"/>
                </a:solidFill>
                <a:latin typeface="Roboto" panose="02000000000000000000" pitchFamily="2" charset="0"/>
              </a:defRPr>
            </a:lvl2pPr>
            <a:lvl3pPr marL="1143000" indent="-228600">
              <a:defRPr>
                <a:solidFill>
                  <a:schemeClr val="tx1"/>
                </a:solidFill>
                <a:latin typeface="Roboto" panose="02000000000000000000" pitchFamily="2" charset="0"/>
              </a:defRPr>
            </a:lvl3pPr>
            <a:lvl4pPr marL="1600200" indent="-228600">
              <a:defRPr>
                <a:solidFill>
                  <a:schemeClr val="tx1"/>
                </a:solidFill>
                <a:latin typeface="Roboto" panose="02000000000000000000" pitchFamily="2" charset="0"/>
              </a:defRPr>
            </a:lvl4pPr>
            <a:lvl5pPr marL="2057400" indent="-228600">
              <a:defRPr>
                <a:solidFill>
                  <a:schemeClr val="tx1"/>
                </a:solidFill>
                <a:latin typeface="Roboto" panose="02000000000000000000" pitchFamily="2" charset="0"/>
              </a:defRPr>
            </a:lvl5pPr>
            <a:lvl6pPr marL="2514600" indent="-228600" eaLnBrk="0" fontAlgn="base" hangingPunct="0">
              <a:spcBef>
                <a:spcPct val="0"/>
              </a:spcBef>
              <a:spcAft>
                <a:spcPct val="0"/>
              </a:spcAft>
              <a:defRPr>
                <a:solidFill>
                  <a:schemeClr val="tx1"/>
                </a:solidFill>
                <a:latin typeface="Roboto" panose="02000000000000000000" pitchFamily="2" charset="0"/>
              </a:defRPr>
            </a:lvl6pPr>
            <a:lvl7pPr marL="2971800" indent="-228600" eaLnBrk="0" fontAlgn="base" hangingPunct="0">
              <a:spcBef>
                <a:spcPct val="0"/>
              </a:spcBef>
              <a:spcAft>
                <a:spcPct val="0"/>
              </a:spcAft>
              <a:defRPr>
                <a:solidFill>
                  <a:schemeClr val="tx1"/>
                </a:solidFill>
                <a:latin typeface="Roboto" panose="02000000000000000000" pitchFamily="2" charset="0"/>
              </a:defRPr>
            </a:lvl7pPr>
            <a:lvl8pPr marL="3429000" indent="-228600" eaLnBrk="0" fontAlgn="base" hangingPunct="0">
              <a:spcBef>
                <a:spcPct val="0"/>
              </a:spcBef>
              <a:spcAft>
                <a:spcPct val="0"/>
              </a:spcAft>
              <a:defRPr>
                <a:solidFill>
                  <a:schemeClr val="tx1"/>
                </a:solidFill>
                <a:latin typeface="Roboto" panose="02000000000000000000" pitchFamily="2" charset="0"/>
              </a:defRPr>
            </a:lvl8pPr>
            <a:lvl9pPr marL="3886200" indent="-228600" eaLnBrk="0" fontAlgn="base" hangingPunct="0">
              <a:spcBef>
                <a:spcPct val="0"/>
              </a:spcBef>
              <a:spcAft>
                <a:spcPct val="0"/>
              </a:spcAft>
              <a:defRPr>
                <a:solidFill>
                  <a:schemeClr val="tx1"/>
                </a:solidFill>
                <a:latin typeface="Roboto" panose="02000000000000000000" pitchFamily="2" charset="0"/>
              </a:defRPr>
            </a:lvl9pPr>
          </a:lstStyle>
          <a:p>
            <a:pPr algn="ctr" eaLnBrk="1" hangingPunct="1"/>
            <a:r>
              <a:rPr lang="en-US" altLang="en-US" sz="2000" dirty="0">
                <a:solidFill>
                  <a:schemeClr val="tx1">
                    <a:lumMod val="50000"/>
                  </a:schemeClr>
                </a:solidFill>
              </a:rPr>
              <a:t>The content is kept only for reference, research or recordkeeping, and</a:t>
            </a:r>
          </a:p>
        </p:txBody>
      </p:sp>
      <p:cxnSp>
        <p:nvCxnSpPr>
          <p:cNvPr id="29" name="Straight Connector 28">
            <a:extLst>
              <a:ext uri="{FF2B5EF4-FFF2-40B4-BE49-F238E27FC236}">
                <a16:creationId xmlns:a16="http://schemas.microsoft.com/office/drawing/2014/main" id="{F5B60C80-B4AF-79AE-4ACD-407468564E3B}"/>
              </a:ext>
              <a:ext uri="{C183D7F6-B498-43B3-948B-1728B52AA6E4}">
                <adec:decorative xmlns:adec="http://schemas.microsoft.com/office/drawing/2017/decorative" val="1"/>
              </a:ext>
            </a:extLst>
          </p:cNvPr>
          <p:cNvCxnSpPr/>
          <p:nvPr/>
        </p:nvCxnSpPr>
        <p:spPr>
          <a:xfrm>
            <a:off x="6105525" y="2259013"/>
            <a:ext cx="0" cy="2274887"/>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91A1944-0693-19ED-9835-7B529EB6BA88}"/>
              </a:ext>
            </a:extLst>
          </p:cNvPr>
          <p:cNvSpPr txBox="1">
            <a:spLocks noChangeArrowheads="1"/>
          </p:cNvSpPr>
          <p:nvPr/>
        </p:nvSpPr>
        <p:spPr bwMode="auto">
          <a:xfrm>
            <a:off x="6404769" y="2613392"/>
            <a:ext cx="20574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boto" panose="02000000000000000000" pitchFamily="2" charset="0"/>
              </a:defRPr>
            </a:lvl1pPr>
            <a:lvl2pPr marL="742950" indent="-285750">
              <a:defRPr>
                <a:solidFill>
                  <a:schemeClr val="tx1"/>
                </a:solidFill>
                <a:latin typeface="Roboto" panose="02000000000000000000" pitchFamily="2" charset="0"/>
              </a:defRPr>
            </a:lvl2pPr>
            <a:lvl3pPr marL="1143000" indent="-228600">
              <a:defRPr>
                <a:solidFill>
                  <a:schemeClr val="tx1"/>
                </a:solidFill>
                <a:latin typeface="Roboto" panose="02000000000000000000" pitchFamily="2" charset="0"/>
              </a:defRPr>
            </a:lvl3pPr>
            <a:lvl4pPr marL="1600200" indent="-228600">
              <a:defRPr>
                <a:solidFill>
                  <a:schemeClr val="tx1"/>
                </a:solidFill>
                <a:latin typeface="Roboto" panose="02000000000000000000" pitchFamily="2" charset="0"/>
              </a:defRPr>
            </a:lvl4pPr>
            <a:lvl5pPr marL="2057400" indent="-228600">
              <a:defRPr>
                <a:solidFill>
                  <a:schemeClr val="tx1"/>
                </a:solidFill>
                <a:latin typeface="Roboto" panose="02000000000000000000" pitchFamily="2" charset="0"/>
              </a:defRPr>
            </a:lvl5pPr>
            <a:lvl6pPr marL="2514600" indent="-228600" eaLnBrk="0" fontAlgn="base" hangingPunct="0">
              <a:spcBef>
                <a:spcPct val="0"/>
              </a:spcBef>
              <a:spcAft>
                <a:spcPct val="0"/>
              </a:spcAft>
              <a:defRPr>
                <a:solidFill>
                  <a:schemeClr val="tx1"/>
                </a:solidFill>
                <a:latin typeface="Roboto" panose="02000000000000000000" pitchFamily="2" charset="0"/>
              </a:defRPr>
            </a:lvl6pPr>
            <a:lvl7pPr marL="2971800" indent="-228600" eaLnBrk="0" fontAlgn="base" hangingPunct="0">
              <a:spcBef>
                <a:spcPct val="0"/>
              </a:spcBef>
              <a:spcAft>
                <a:spcPct val="0"/>
              </a:spcAft>
              <a:defRPr>
                <a:solidFill>
                  <a:schemeClr val="tx1"/>
                </a:solidFill>
                <a:latin typeface="Roboto" panose="02000000000000000000" pitchFamily="2" charset="0"/>
              </a:defRPr>
            </a:lvl7pPr>
            <a:lvl8pPr marL="3429000" indent="-228600" eaLnBrk="0" fontAlgn="base" hangingPunct="0">
              <a:spcBef>
                <a:spcPct val="0"/>
              </a:spcBef>
              <a:spcAft>
                <a:spcPct val="0"/>
              </a:spcAft>
              <a:defRPr>
                <a:solidFill>
                  <a:schemeClr val="tx1"/>
                </a:solidFill>
                <a:latin typeface="Roboto" panose="02000000000000000000" pitchFamily="2" charset="0"/>
              </a:defRPr>
            </a:lvl8pPr>
            <a:lvl9pPr marL="3886200" indent="-228600" eaLnBrk="0" fontAlgn="base" hangingPunct="0">
              <a:spcBef>
                <a:spcPct val="0"/>
              </a:spcBef>
              <a:spcAft>
                <a:spcPct val="0"/>
              </a:spcAft>
              <a:defRPr>
                <a:solidFill>
                  <a:schemeClr val="tx1"/>
                </a:solidFill>
                <a:latin typeface="Roboto" panose="02000000000000000000" pitchFamily="2" charset="0"/>
              </a:defRPr>
            </a:lvl9pPr>
          </a:lstStyle>
          <a:p>
            <a:pPr algn="ctr" eaLnBrk="1" hangingPunct="1"/>
            <a:r>
              <a:rPr lang="en-US" altLang="en-US" sz="2000" dirty="0">
                <a:solidFill>
                  <a:schemeClr val="tx1">
                    <a:lumMod val="50000"/>
                  </a:schemeClr>
                </a:solidFill>
              </a:rPr>
              <a:t>The content is kept in a special area for archived content, and</a:t>
            </a:r>
          </a:p>
        </p:txBody>
      </p:sp>
      <p:cxnSp>
        <p:nvCxnSpPr>
          <p:cNvPr id="31" name="Straight Connector 30">
            <a:extLst>
              <a:ext uri="{FF2B5EF4-FFF2-40B4-BE49-F238E27FC236}">
                <a16:creationId xmlns:a16="http://schemas.microsoft.com/office/drawing/2014/main" id="{F9F4B924-4FA2-7898-5003-CEB9DE0265B1}"/>
              </a:ext>
              <a:ext uri="{C183D7F6-B498-43B3-948B-1728B52AA6E4}">
                <adec:decorative xmlns:adec="http://schemas.microsoft.com/office/drawing/2017/decorative" val="1"/>
              </a:ext>
            </a:extLst>
          </p:cNvPr>
          <p:cNvCxnSpPr/>
          <p:nvPr/>
        </p:nvCxnSpPr>
        <p:spPr>
          <a:xfrm>
            <a:off x="8761413" y="2259013"/>
            <a:ext cx="0" cy="2274887"/>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5C91531-8F9B-D2E3-5FC2-4DE9604C7350}"/>
              </a:ext>
            </a:extLst>
          </p:cNvPr>
          <p:cNvSpPr txBox="1">
            <a:spLocks noChangeArrowheads="1"/>
          </p:cNvSpPr>
          <p:nvPr/>
        </p:nvSpPr>
        <p:spPr bwMode="auto">
          <a:xfrm>
            <a:off x="9060658" y="2765425"/>
            <a:ext cx="2057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boto" panose="02000000000000000000" pitchFamily="2" charset="0"/>
              </a:defRPr>
            </a:lvl1pPr>
            <a:lvl2pPr marL="742950" indent="-285750">
              <a:defRPr>
                <a:solidFill>
                  <a:schemeClr val="tx1"/>
                </a:solidFill>
                <a:latin typeface="Roboto" panose="02000000000000000000" pitchFamily="2" charset="0"/>
              </a:defRPr>
            </a:lvl2pPr>
            <a:lvl3pPr marL="1143000" indent="-228600">
              <a:defRPr>
                <a:solidFill>
                  <a:schemeClr val="tx1"/>
                </a:solidFill>
                <a:latin typeface="Roboto" panose="02000000000000000000" pitchFamily="2" charset="0"/>
              </a:defRPr>
            </a:lvl3pPr>
            <a:lvl4pPr marL="1600200" indent="-228600">
              <a:defRPr>
                <a:solidFill>
                  <a:schemeClr val="tx1"/>
                </a:solidFill>
                <a:latin typeface="Roboto" panose="02000000000000000000" pitchFamily="2" charset="0"/>
              </a:defRPr>
            </a:lvl4pPr>
            <a:lvl5pPr marL="2057400" indent="-228600">
              <a:defRPr>
                <a:solidFill>
                  <a:schemeClr val="tx1"/>
                </a:solidFill>
                <a:latin typeface="Roboto" panose="02000000000000000000" pitchFamily="2" charset="0"/>
              </a:defRPr>
            </a:lvl5pPr>
            <a:lvl6pPr marL="2514600" indent="-228600" eaLnBrk="0" fontAlgn="base" hangingPunct="0">
              <a:spcBef>
                <a:spcPct val="0"/>
              </a:spcBef>
              <a:spcAft>
                <a:spcPct val="0"/>
              </a:spcAft>
              <a:defRPr>
                <a:solidFill>
                  <a:schemeClr val="tx1"/>
                </a:solidFill>
                <a:latin typeface="Roboto" panose="02000000000000000000" pitchFamily="2" charset="0"/>
              </a:defRPr>
            </a:lvl6pPr>
            <a:lvl7pPr marL="2971800" indent="-228600" eaLnBrk="0" fontAlgn="base" hangingPunct="0">
              <a:spcBef>
                <a:spcPct val="0"/>
              </a:spcBef>
              <a:spcAft>
                <a:spcPct val="0"/>
              </a:spcAft>
              <a:defRPr>
                <a:solidFill>
                  <a:schemeClr val="tx1"/>
                </a:solidFill>
                <a:latin typeface="Roboto" panose="02000000000000000000" pitchFamily="2" charset="0"/>
              </a:defRPr>
            </a:lvl7pPr>
            <a:lvl8pPr marL="3429000" indent="-228600" eaLnBrk="0" fontAlgn="base" hangingPunct="0">
              <a:spcBef>
                <a:spcPct val="0"/>
              </a:spcBef>
              <a:spcAft>
                <a:spcPct val="0"/>
              </a:spcAft>
              <a:defRPr>
                <a:solidFill>
                  <a:schemeClr val="tx1"/>
                </a:solidFill>
                <a:latin typeface="Roboto" panose="02000000000000000000" pitchFamily="2" charset="0"/>
              </a:defRPr>
            </a:lvl8pPr>
            <a:lvl9pPr marL="3886200" indent="-228600" eaLnBrk="0" fontAlgn="base" hangingPunct="0">
              <a:spcBef>
                <a:spcPct val="0"/>
              </a:spcBef>
              <a:spcAft>
                <a:spcPct val="0"/>
              </a:spcAft>
              <a:defRPr>
                <a:solidFill>
                  <a:schemeClr val="tx1"/>
                </a:solidFill>
                <a:latin typeface="Roboto" panose="02000000000000000000" pitchFamily="2" charset="0"/>
              </a:defRPr>
            </a:lvl9pPr>
          </a:lstStyle>
          <a:p>
            <a:pPr algn="ctr" eaLnBrk="1" hangingPunct="1"/>
            <a:r>
              <a:rPr lang="en-US" altLang="en-US" sz="2000" dirty="0">
                <a:solidFill>
                  <a:schemeClr val="tx1">
                    <a:lumMod val="50000"/>
                  </a:schemeClr>
                </a:solidFill>
              </a:rPr>
              <a:t>The content has not been changed since it was archived.</a:t>
            </a:r>
          </a:p>
        </p:txBody>
      </p:sp>
      <p:sp>
        <p:nvSpPr>
          <p:cNvPr id="33" name="TextBox 32">
            <a:extLst>
              <a:ext uri="{FF2B5EF4-FFF2-40B4-BE49-F238E27FC236}">
                <a16:creationId xmlns:a16="http://schemas.microsoft.com/office/drawing/2014/main" id="{46B1A071-FF9F-6696-8327-C4BF7B4776BC}"/>
              </a:ext>
            </a:extLst>
          </p:cNvPr>
          <p:cNvSpPr txBox="1">
            <a:spLocks noChangeArrowheads="1"/>
          </p:cNvSpPr>
          <p:nvPr/>
        </p:nvSpPr>
        <p:spPr bwMode="auto">
          <a:xfrm>
            <a:off x="985838" y="4968875"/>
            <a:ext cx="943768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boto" panose="02000000000000000000" pitchFamily="2" charset="0"/>
              </a:defRPr>
            </a:lvl1pPr>
            <a:lvl2pPr marL="742950" indent="-285750">
              <a:defRPr>
                <a:solidFill>
                  <a:schemeClr val="tx1"/>
                </a:solidFill>
                <a:latin typeface="Roboto" panose="02000000000000000000" pitchFamily="2" charset="0"/>
              </a:defRPr>
            </a:lvl2pPr>
            <a:lvl3pPr marL="1143000" indent="-228600">
              <a:defRPr>
                <a:solidFill>
                  <a:schemeClr val="tx1"/>
                </a:solidFill>
                <a:latin typeface="Roboto" panose="02000000000000000000" pitchFamily="2" charset="0"/>
              </a:defRPr>
            </a:lvl3pPr>
            <a:lvl4pPr marL="1600200" indent="-228600">
              <a:defRPr>
                <a:solidFill>
                  <a:schemeClr val="tx1"/>
                </a:solidFill>
                <a:latin typeface="Roboto" panose="02000000000000000000" pitchFamily="2" charset="0"/>
              </a:defRPr>
            </a:lvl4pPr>
            <a:lvl5pPr marL="2057400" indent="-228600">
              <a:defRPr>
                <a:solidFill>
                  <a:schemeClr val="tx1"/>
                </a:solidFill>
                <a:latin typeface="Roboto" panose="02000000000000000000" pitchFamily="2" charset="0"/>
              </a:defRPr>
            </a:lvl5pPr>
            <a:lvl6pPr marL="2514600" indent="-228600" eaLnBrk="0" fontAlgn="base" hangingPunct="0">
              <a:spcBef>
                <a:spcPct val="0"/>
              </a:spcBef>
              <a:spcAft>
                <a:spcPct val="0"/>
              </a:spcAft>
              <a:defRPr>
                <a:solidFill>
                  <a:schemeClr val="tx1"/>
                </a:solidFill>
                <a:latin typeface="Roboto" panose="02000000000000000000" pitchFamily="2" charset="0"/>
              </a:defRPr>
            </a:lvl6pPr>
            <a:lvl7pPr marL="2971800" indent="-228600" eaLnBrk="0" fontAlgn="base" hangingPunct="0">
              <a:spcBef>
                <a:spcPct val="0"/>
              </a:spcBef>
              <a:spcAft>
                <a:spcPct val="0"/>
              </a:spcAft>
              <a:defRPr>
                <a:solidFill>
                  <a:schemeClr val="tx1"/>
                </a:solidFill>
                <a:latin typeface="Roboto" panose="02000000000000000000" pitchFamily="2" charset="0"/>
              </a:defRPr>
            </a:lvl7pPr>
            <a:lvl8pPr marL="3429000" indent="-228600" eaLnBrk="0" fontAlgn="base" hangingPunct="0">
              <a:spcBef>
                <a:spcPct val="0"/>
              </a:spcBef>
              <a:spcAft>
                <a:spcPct val="0"/>
              </a:spcAft>
              <a:defRPr>
                <a:solidFill>
                  <a:schemeClr val="tx1"/>
                </a:solidFill>
                <a:latin typeface="Roboto" panose="02000000000000000000" pitchFamily="2" charset="0"/>
              </a:defRPr>
            </a:lvl8pPr>
            <a:lvl9pPr marL="3886200" indent="-228600" eaLnBrk="0" fontAlgn="base" hangingPunct="0">
              <a:spcBef>
                <a:spcPct val="0"/>
              </a:spcBef>
              <a:spcAft>
                <a:spcPct val="0"/>
              </a:spcAft>
              <a:defRPr>
                <a:solidFill>
                  <a:schemeClr val="tx1"/>
                </a:solidFill>
                <a:latin typeface="Roboto" panose="02000000000000000000" pitchFamily="2" charset="0"/>
              </a:defRPr>
            </a:lvl9pPr>
          </a:lstStyle>
          <a:p>
            <a:pPr algn="ctr" eaLnBrk="1" hangingPunct="1">
              <a:lnSpc>
                <a:spcPct val="150000"/>
              </a:lnSpc>
            </a:pPr>
            <a:r>
              <a:rPr lang="en-US" altLang="en-US" sz="2000" dirty="0">
                <a:solidFill>
                  <a:schemeClr val="tx1">
                    <a:lumMod val="50000"/>
                  </a:schemeClr>
                </a:solidFill>
              </a:rPr>
              <a:t>The archived content must meet all the criteria listed!</a:t>
            </a:r>
          </a:p>
        </p:txBody>
      </p:sp>
      <p:sp>
        <p:nvSpPr>
          <p:cNvPr id="6" name="Freeform 5">
            <a:extLst>
              <a:ext uri="{FF2B5EF4-FFF2-40B4-BE49-F238E27FC236}">
                <a16:creationId xmlns:a16="http://schemas.microsoft.com/office/drawing/2014/main" id="{6EEAC448-4431-919E-74FC-72CAF9B1F7F4}"/>
              </a:ext>
              <a:ext uri="{C183D7F6-B498-43B3-948B-1728B52AA6E4}">
                <adec:decorative xmlns:adec="http://schemas.microsoft.com/office/drawing/2017/decorative" val="1"/>
              </a:ext>
            </a:extLst>
          </p:cNvPr>
          <p:cNvSpPr>
            <a:spLocks/>
          </p:cNvSpPr>
          <p:nvPr/>
        </p:nvSpPr>
        <p:spPr bwMode="auto">
          <a:xfrm rot="10800000">
            <a:off x="11185525" y="5915025"/>
            <a:ext cx="1006475" cy="942975"/>
          </a:xfrm>
          <a:custGeom>
            <a:avLst/>
            <a:gdLst>
              <a:gd name="T0" fmla="*/ 1990 w 1990"/>
              <a:gd name="T1" fmla="*/ 0 h 1873"/>
              <a:gd name="T2" fmla="*/ 1553 w 1990"/>
              <a:gd name="T3" fmla="*/ 1529 h 1873"/>
              <a:gd name="T4" fmla="*/ 0 w 1990"/>
              <a:gd name="T5" fmla="*/ 1873 h 1873"/>
              <a:gd name="T6" fmla="*/ 0 w 1990"/>
              <a:gd name="T7" fmla="*/ 0 h 1873"/>
              <a:gd name="T8" fmla="*/ 1990 w 1990"/>
              <a:gd name="T9" fmla="*/ 0 h 1873"/>
            </a:gdLst>
            <a:ahLst/>
            <a:cxnLst>
              <a:cxn ang="0">
                <a:pos x="T0" y="T1"/>
              </a:cxn>
              <a:cxn ang="0">
                <a:pos x="T2" y="T3"/>
              </a:cxn>
              <a:cxn ang="0">
                <a:pos x="T4" y="T5"/>
              </a:cxn>
              <a:cxn ang="0">
                <a:pos x="T6" y="T7"/>
              </a:cxn>
              <a:cxn ang="0">
                <a:pos x="T8" y="T9"/>
              </a:cxn>
            </a:cxnLst>
            <a:rect l="0" t="0" r="r" b="b"/>
            <a:pathLst>
              <a:path w="1990" h="1873">
                <a:moveTo>
                  <a:pt x="1990" y="0"/>
                </a:moveTo>
                <a:cubicBezTo>
                  <a:pt x="1990" y="0"/>
                  <a:pt x="1849" y="1259"/>
                  <a:pt x="1553" y="1529"/>
                </a:cubicBezTo>
                <a:cubicBezTo>
                  <a:pt x="1257" y="1799"/>
                  <a:pt x="0" y="1873"/>
                  <a:pt x="0" y="1873"/>
                </a:cubicBezTo>
                <a:cubicBezTo>
                  <a:pt x="0" y="0"/>
                  <a:pt x="0" y="0"/>
                  <a:pt x="0" y="0"/>
                </a:cubicBezTo>
                <a:lnTo>
                  <a:pt x="1990" y="0"/>
                </a:lnTo>
                <a:close/>
              </a:path>
            </a:pathLst>
          </a:custGeom>
          <a:gradFill>
            <a:gsLst>
              <a:gs pos="1000">
                <a:srgbClr val="006FA8"/>
              </a:gs>
              <a:gs pos="100000">
                <a:srgbClr val="9BBB59"/>
              </a:gs>
            </a:gsLst>
            <a:lin ang="2700000" scaled="1"/>
          </a:gradFill>
          <a:ln>
            <a:noFill/>
          </a:ln>
        </p:spPr>
        <p:txBody>
          <a:bodyPr/>
          <a:lstStyle/>
          <a:p>
            <a:pPr eaLnBrk="1" fontAlgn="auto" hangingPunct="1">
              <a:spcBef>
                <a:spcPts val="0"/>
              </a:spcBef>
              <a:spcAft>
                <a:spcPts val="0"/>
              </a:spcAft>
              <a:defRPr/>
            </a:pPr>
            <a:endParaRPr lang="en-ID" dirty="0">
              <a:latin typeface="+mn-lt"/>
            </a:endParaRPr>
          </a:p>
        </p:txBody>
      </p:sp>
    </p:spTree>
    <p:extLst>
      <p:ext uri="{BB962C8B-B14F-4D97-AF65-F5344CB8AC3E}">
        <p14:creationId xmlns:p14="http://schemas.microsoft.com/office/powerpoint/2010/main" val="8072631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40000" decel="4000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ppt_x"/>
                                          </p:val>
                                        </p:tav>
                                        <p:tav tm="100000">
                                          <p:val>
                                            <p:strVal val="#ppt_x"/>
                                          </p:val>
                                        </p:tav>
                                      </p:tavLst>
                                    </p:anim>
                                    <p:anim calcmode="lin" valueType="num">
                                      <p:cBhvr additive="base">
                                        <p:cTn id="8" dur="10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9" accel="40000" decel="4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6" accel="40000" decel="4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1+#ppt_w/2"/>
                                          </p:val>
                                        </p:tav>
                                        <p:tav tm="100000">
                                          <p:val>
                                            <p:strVal val="#ppt_x"/>
                                          </p:val>
                                        </p:tav>
                                      </p:tavLst>
                                    </p:anim>
                                    <p:anim calcmode="lin" valueType="num">
                                      <p:cBhvr additive="base">
                                        <p:cTn id="16" dur="10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accel="40000" decel="4000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accel="40000" decel="4000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ppt_x"/>
                                          </p:val>
                                        </p:tav>
                                        <p:tav tm="100000">
                                          <p:val>
                                            <p:strVal val="#ppt_x"/>
                                          </p:val>
                                        </p:tav>
                                      </p:tavLst>
                                    </p:anim>
                                    <p:anim calcmode="lin" valueType="num">
                                      <p:cBhvr additive="base">
                                        <p:cTn id="24" dur="1000" fill="hold"/>
                                        <p:tgtEl>
                                          <p:spTgt spid="27"/>
                                        </p:tgtEl>
                                        <p:attrNameLst>
                                          <p:attrName>ppt_y</p:attrName>
                                        </p:attrNameLst>
                                      </p:cBhvr>
                                      <p:tavLst>
                                        <p:tav tm="0">
                                          <p:val>
                                            <p:strVal val="1+#ppt_h/2"/>
                                          </p:val>
                                        </p:tav>
                                        <p:tav tm="100000">
                                          <p:val>
                                            <p:strVal val="#ppt_y"/>
                                          </p:val>
                                        </p:tav>
                                      </p:tavLst>
                                    </p:anim>
                                  </p:childTnLst>
                                </p:cTn>
                              </p:par>
                              <p:par>
                                <p:cTn id="25" presetID="2" presetClass="entr" presetSubtype="4" accel="40000" decel="4000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1000" fill="hold"/>
                                        <p:tgtEl>
                                          <p:spTgt spid="29"/>
                                        </p:tgtEl>
                                        <p:attrNameLst>
                                          <p:attrName>ppt_x</p:attrName>
                                        </p:attrNameLst>
                                      </p:cBhvr>
                                      <p:tavLst>
                                        <p:tav tm="0">
                                          <p:val>
                                            <p:strVal val="#ppt_x"/>
                                          </p:val>
                                        </p:tav>
                                        <p:tav tm="100000">
                                          <p:val>
                                            <p:strVal val="#ppt_x"/>
                                          </p:val>
                                        </p:tav>
                                      </p:tavLst>
                                    </p:anim>
                                    <p:anim calcmode="lin" valueType="num">
                                      <p:cBhvr additive="base">
                                        <p:cTn id="28" dur="10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accel="40000" decel="4000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1000" fill="hold"/>
                                        <p:tgtEl>
                                          <p:spTgt spid="31"/>
                                        </p:tgtEl>
                                        <p:attrNameLst>
                                          <p:attrName>ppt_x</p:attrName>
                                        </p:attrNameLst>
                                      </p:cBhvr>
                                      <p:tavLst>
                                        <p:tav tm="0">
                                          <p:val>
                                            <p:strVal val="#ppt_x"/>
                                          </p:val>
                                        </p:tav>
                                        <p:tav tm="100000">
                                          <p:val>
                                            <p:strVal val="#ppt_x"/>
                                          </p:val>
                                        </p:tav>
                                      </p:tavLst>
                                    </p:anim>
                                    <p:anim calcmode="lin" valueType="num">
                                      <p:cBhvr additive="base">
                                        <p:cTn id="32" dur="1000" fill="hold"/>
                                        <p:tgtEl>
                                          <p:spTgt spid="31"/>
                                        </p:tgtEl>
                                        <p:attrNameLst>
                                          <p:attrName>ppt_y</p:attrName>
                                        </p:attrNameLst>
                                      </p:cBhvr>
                                      <p:tavLst>
                                        <p:tav tm="0">
                                          <p:val>
                                            <p:strVal val="1+#ppt_h/2"/>
                                          </p:val>
                                        </p:tav>
                                        <p:tav tm="100000">
                                          <p:val>
                                            <p:strVal val="#ppt_y"/>
                                          </p:val>
                                        </p:tav>
                                      </p:tavLst>
                                    </p:anim>
                                  </p:childTnLst>
                                </p:cTn>
                              </p:par>
                              <p:par>
                                <p:cTn id="33" presetID="2" presetClass="entr" presetSubtype="4" accel="40000" decel="40000" fill="hold" grpId="0" nodeType="withEffect">
                                  <p:stCondLst>
                                    <p:cond delay="0"/>
                                  </p:stCondLst>
                                  <p:childTnLst>
                                    <p:set>
                                      <p:cBhvr>
                                        <p:cTn id="34" dur="1" fill="hold">
                                          <p:stCondLst>
                                            <p:cond delay="0"/>
                                          </p:stCondLst>
                                        </p:cTn>
                                        <p:tgtEl>
                                          <p:spTgt spid="32">
                                            <p:txEl>
                                              <p:pRg st="0" end="0"/>
                                            </p:txEl>
                                          </p:spTgt>
                                        </p:tgtEl>
                                        <p:attrNameLst>
                                          <p:attrName>style.visibility</p:attrName>
                                        </p:attrNameLst>
                                      </p:cBhvr>
                                      <p:to>
                                        <p:strVal val="visible"/>
                                      </p:to>
                                    </p:set>
                                    <p:anim calcmode="lin" valueType="num">
                                      <p:cBhvr additive="base">
                                        <p:cTn id="35"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32">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accel="40000" decel="4000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1000" fill="hold"/>
                                        <p:tgtEl>
                                          <p:spTgt spid="3"/>
                                        </p:tgtEl>
                                        <p:attrNameLst>
                                          <p:attrName>ppt_x</p:attrName>
                                        </p:attrNameLst>
                                      </p:cBhvr>
                                      <p:tavLst>
                                        <p:tav tm="0">
                                          <p:val>
                                            <p:strVal val="#ppt_x"/>
                                          </p:val>
                                        </p:tav>
                                        <p:tav tm="100000">
                                          <p:val>
                                            <p:strVal val="#ppt_x"/>
                                          </p:val>
                                        </p:tav>
                                      </p:tavLst>
                                    </p:anim>
                                    <p:anim calcmode="lin" valueType="num">
                                      <p:cBhvr additive="base">
                                        <p:cTn id="40" dur="1000" fill="hold"/>
                                        <p:tgtEl>
                                          <p:spTgt spid="3"/>
                                        </p:tgtEl>
                                        <p:attrNameLst>
                                          <p:attrName>ppt_y</p:attrName>
                                        </p:attrNameLst>
                                      </p:cBhvr>
                                      <p:tavLst>
                                        <p:tav tm="0">
                                          <p:val>
                                            <p:strVal val="1+#ppt_h/2"/>
                                          </p:val>
                                        </p:tav>
                                        <p:tav tm="100000">
                                          <p:val>
                                            <p:strVal val="#ppt_y"/>
                                          </p:val>
                                        </p:tav>
                                      </p:tavLst>
                                    </p:anim>
                                  </p:childTnLst>
                                </p:cTn>
                              </p:par>
                              <p:par>
                                <p:cTn id="41" presetID="2" presetClass="entr" presetSubtype="4" accel="40000" decel="4000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1000" fill="hold"/>
                                        <p:tgtEl>
                                          <p:spTgt spid="4"/>
                                        </p:tgtEl>
                                        <p:attrNameLst>
                                          <p:attrName>ppt_x</p:attrName>
                                        </p:attrNameLst>
                                      </p:cBhvr>
                                      <p:tavLst>
                                        <p:tav tm="0">
                                          <p:val>
                                            <p:strVal val="#ppt_x"/>
                                          </p:val>
                                        </p:tav>
                                        <p:tav tm="100000">
                                          <p:val>
                                            <p:strVal val="#ppt_x"/>
                                          </p:val>
                                        </p:tav>
                                      </p:tavLst>
                                    </p:anim>
                                    <p:anim calcmode="lin" valueType="num">
                                      <p:cBhvr additive="base">
                                        <p:cTn id="44" dur="1000" fill="hold"/>
                                        <p:tgtEl>
                                          <p:spTgt spid="4"/>
                                        </p:tgtEl>
                                        <p:attrNameLst>
                                          <p:attrName>ppt_y</p:attrName>
                                        </p:attrNameLst>
                                      </p:cBhvr>
                                      <p:tavLst>
                                        <p:tav tm="0">
                                          <p:val>
                                            <p:strVal val="1+#ppt_h/2"/>
                                          </p:val>
                                        </p:tav>
                                        <p:tav tm="100000">
                                          <p:val>
                                            <p:strVal val="#ppt_y"/>
                                          </p:val>
                                        </p:tav>
                                      </p:tavLst>
                                    </p:anim>
                                  </p:childTnLst>
                                </p:cTn>
                              </p:par>
                              <p:par>
                                <p:cTn id="45" presetID="2" presetClass="entr" presetSubtype="4" accel="40000" decel="4000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1000" fill="hold"/>
                                        <p:tgtEl>
                                          <p:spTgt spid="24"/>
                                        </p:tgtEl>
                                        <p:attrNameLst>
                                          <p:attrName>ppt_x</p:attrName>
                                        </p:attrNameLst>
                                      </p:cBhvr>
                                      <p:tavLst>
                                        <p:tav tm="0">
                                          <p:val>
                                            <p:strVal val="#ppt_x"/>
                                          </p:val>
                                        </p:tav>
                                        <p:tav tm="100000">
                                          <p:val>
                                            <p:strVal val="#ppt_x"/>
                                          </p:val>
                                        </p:tav>
                                      </p:tavLst>
                                    </p:anim>
                                    <p:anim calcmode="lin" valueType="num">
                                      <p:cBhvr additive="base">
                                        <p:cTn id="4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P spid="8" grpId="0"/>
      <p:bldP spid="3" grpId="0"/>
      <p:bldP spid="4" grpId="0"/>
      <p:bldP spid="24"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176FE-9A79-0230-4110-A9410B9C53A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7C436E0-D91A-1B24-1D55-C02645B68937}"/>
              </a:ext>
            </a:extLst>
          </p:cNvPr>
          <p:cNvSpPr>
            <a:spLocks noGrp="1"/>
          </p:cNvSpPr>
          <p:nvPr>
            <p:ph type="title" idx="4294967295"/>
          </p:nvPr>
        </p:nvSpPr>
        <p:spPr>
          <a:xfrm>
            <a:off x="838200" y="-1325563"/>
            <a:ext cx="10515600" cy="1325563"/>
          </a:xfrm>
        </p:spPr>
        <p:txBody>
          <a:bodyPr vert="horz" wrap="square" lIns="91440" tIns="45720" rIns="91440" bIns="45720" numCol="1" anchor="b" anchorCtr="0" compatLnSpc="1">
            <a:prstTxWarp prst="textNoShape">
              <a:avLst/>
            </a:prstTxWarp>
          </a:bodyPr>
          <a:lstStyle/>
          <a:p>
            <a:r>
              <a:rPr lang="en-US" dirty="0"/>
              <a:t>Pre-existing Conventional Electronic Documents and Certain Third-Party Content</a:t>
            </a:r>
          </a:p>
        </p:txBody>
      </p:sp>
      <p:sp>
        <p:nvSpPr>
          <p:cNvPr id="2" name="Text Placeholder 1">
            <a:extLst>
              <a:ext uri="{FF2B5EF4-FFF2-40B4-BE49-F238E27FC236}">
                <a16:creationId xmlns:a16="http://schemas.microsoft.com/office/drawing/2014/main" id="{B263E027-172A-5A8F-4FD5-F300A3380F7D}"/>
              </a:ext>
            </a:extLst>
          </p:cNvPr>
          <p:cNvSpPr>
            <a:spLocks noGrp="1" noChangeArrowheads="1"/>
          </p:cNvSpPr>
          <p:nvPr>
            <p:ph type="body" sz="quarter" idx="11"/>
          </p:nvPr>
        </p:nvSpPr>
        <p:spPr>
          <a:xfrm>
            <a:off x="1142999" y="635000"/>
            <a:ext cx="10329421" cy="1325563"/>
          </a:xfrm>
        </p:spPr>
        <p:txBody>
          <a:bodyPr>
            <a:noAutofit/>
          </a:bodyPr>
          <a:lstStyle/>
          <a:p>
            <a:pPr eaLnBrk="1" hangingPunct="1">
              <a:defRPr/>
            </a:pPr>
            <a:r>
              <a:rPr lang="en-US" altLang="en-US" dirty="0">
                <a:solidFill>
                  <a:srgbClr val="598028"/>
                </a:solidFill>
              </a:rPr>
              <a:t>Pre-existing Conventional Electronic Documents</a:t>
            </a:r>
            <a:endParaRPr lang="en-ID" altLang="en-US" dirty="0">
              <a:solidFill>
                <a:srgbClr val="598028"/>
              </a:solidFill>
            </a:endParaRPr>
          </a:p>
        </p:txBody>
      </p:sp>
      <p:sp>
        <p:nvSpPr>
          <p:cNvPr id="10" name="TextBox 9">
            <a:extLst>
              <a:ext uri="{FF2B5EF4-FFF2-40B4-BE49-F238E27FC236}">
                <a16:creationId xmlns:a16="http://schemas.microsoft.com/office/drawing/2014/main" id="{FF2911FE-C352-E699-F77A-B6AE1637A307}"/>
              </a:ext>
            </a:extLst>
          </p:cNvPr>
          <p:cNvSpPr txBox="1"/>
          <p:nvPr/>
        </p:nvSpPr>
        <p:spPr>
          <a:xfrm>
            <a:off x="1143000" y="1960563"/>
            <a:ext cx="10042525" cy="1426031"/>
          </a:xfrm>
          <a:prstGeom prst="rect">
            <a:avLst/>
          </a:prstGeom>
          <a:noFill/>
        </p:spPr>
        <p:txBody>
          <a:bodyPr>
            <a:spAutoFit/>
          </a:bodyPr>
          <a:lstStyle/>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The documents are word processing, presentation, PDF, or spreadsheet files, AND</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They were available on the website or mobile application before the compliance date.</a:t>
            </a:r>
          </a:p>
        </p:txBody>
      </p:sp>
      <p:sp>
        <p:nvSpPr>
          <p:cNvPr id="4" name="Text Placeholder 1">
            <a:extLst>
              <a:ext uri="{FF2B5EF4-FFF2-40B4-BE49-F238E27FC236}">
                <a16:creationId xmlns:a16="http://schemas.microsoft.com/office/drawing/2014/main" id="{77DF6FA8-1008-BF1C-429E-3CE1FFE0D7B3}"/>
              </a:ext>
            </a:extLst>
          </p:cNvPr>
          <p:cNvSpPr txBox="1">
            <a:spLocks noChangeArrowheads="1"/>
          </p:cNvSpPr>
          <p:nvPr/>
        </p:nvSpPr>
        <p:spPr bwMode="auto">
          <a:xfrm>
            <a:off x="1143000" y="3429000"/>
            <a:ext cx="99060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0" indent="0" algn="l" defTabSz="912813" rtl="0" eaLnBrk="1" fontAlgn="base" hangingPunct="1">
              <a:lnSpc>
                <a:spcPct val="100000"/>
              </a:lnSpc>
              <a:spcBef>
                <a:spcPts val="1000"/>
              </a:spcBef>
              <a:spcAft>
                <a:spcPct val="0"/>
              </a:spcAft>
              <a:buFont typeface="Arial" panose="020B0604020202020204" pitchFamily="34" charset="0"/>
              <a:buNone/>
              <a:defRPr sz="4800" b="1" kern="1200">
                <a:solidFill>
                  <a:schemeClr val="tx1"/>
                </a:solidFill>
                <a:latin typeface="+mn-lt"/>
                <a:ea typeface="+mn-ea"/>
                <a:cs typeface="+mn-cs"/>
              </a:defRPr>
            </a:lvl1pPr>
            <a:lvl2pPr marL="684213" indent="-227013" algn="l" defTabSz="912813"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en-US" dirty="0">
                <a:solidFill>
                  <a:srgbClr val="3478A2"/>
                </a:solidFill>
              </a:rPr>
              <a:t>Certain Third-Party Content</a:t>
            </a:r>
            <a:endParaRPr lang="en-ID" altLang="en-US" dirty="0">
              <a:solidFill>
                <a:srgbClr val="3478A2"/>
              </a:solidFill>
            </a:endParaRPr>
          </a:p>
        </p:txBody>
      </p:sp>
      <p:sp>
        <p:nvSpPr>
          <p:cNvPr id="3" name="TextBox 2">
            <a:extLst>
              <a:ext uri="{FF2B5EF4-FFF2-40B4-BE49-F238E27FC236}">
                <a16:creationId xmlns:a16="http://schemas.microsoft.com/office/drawing/2014/main" id="{9EC6B062-FC88-65CB-F658-1A489263D2FA}"/>
              </a:ext>
            </a:extLst>
          </p:cNvPr>
          <p:cNvSpPr txBox="1"/>
          <p:nvPr/>
        </p:nvSpPr>
        <p:spPr>
          <a:xfrm>
            <a:off x="1143000" y="4189413"/>
            <a:ext cx="10042525" cy="1887696"/>
          </a:xfrm>
          <a:prstGeom prst="rect">
            <a:avLst/>
          </a:prstGeom>
          <a:noFill/>
        </p:spPr>
        <p:txBody>
          <a:bodyPr wrap="square">
            <a:spAutoFit/>
          </a:bodyPr>
          <a:lstStyle/>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Content posted by a third party where the third party is not posting due to contractual, licensing, or other arrangements with a public entity.</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t>Example: a message that a member of the public leaves on an online message board</a:t>
            </a:r>
            <a:r>
              <a:rPr lang="en-US" sz="2000" dirty="0">
                <a:solidFill>
                  <a:schemeClr val="tx1">
                    <a:lumMod val="50000"/>
                  </a:schemeClr>
                </a:solidFill>
              </a:rPr>
              <a:t>.</a:t>
            </a:r>
            <a:endParaRPr lang="en-US" sz="2000" dirty="0"/>
          </a:p>
        </p:txBody>
      </p:sp>
      <p:sp>
        <p:nvSpPr>
          <p:cNvPr id="8" name="Rectangle 7">
            <a:extLst>
              <a:ext uri="{FF2B5EF4-FFF2-40B4-BE49-F238E27FC236}">
                <a16:creationId xmlns:a16="http://schemas.microsoft.com/office/drawing/2014/main" id="{35053EBE-7528-FA70-9DFE-631F5F4D14AA}"/>
              </a:ext>
              <a:ext uri="{C183D7F6-B498-43B3-948B-1728B52AA6E4}">
                <adec:decorative xmlns:adec="http://schemas.microsoft.com/office/drawing/2017/decorative" val="1"/>
              </a:ext>
            </a:extLst>
          </p:cNvPr>
          <p:cNvSpPr/>
          <p:nvPr/>
        </p:nvSpPr>
        <p:spPr>
          <a:xfrm>
            <a:off x="0" y="6089715"/>
            <a:ext cx="12192000" cy="768285"/>
          </a:xfrm>
          <a:prstGeom prst="rect">
            <a:avLst/>
          </a:prstGeom>
          <a:gradFill flip="none" rotWithShape="1">
            <a:gsLst>
              <a:gs pos="11000">
                <a:srgbClr val="006FA8">
                  <a:alpha val="91765"/>
                </a:srgbClr>
              </a:gs>
              <a:gs pos="88000">
                <a:srgbClr val="9BBB59"/>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19177190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40000" decel="4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accel="40000" decel="4000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accel="40000" decel="4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accel="40000" decel="40000" fill="hold" grpId="0"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4" grpId="0" build="p"/>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276A0-F3A0-841F-F1AB-AE603C64B32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BFFC96E-119B-4DFA-14A9-B50EC2401FCC}"/>
              </a:ext>
            </a:extLst>
          </p:cNvPr>
          <p:cNvSpPr>
            <a:spLocks noGrp="1"/>
          </p:cNvSpPr>
          <p:nvPr>
            <p:ph type="title" idx="4294967295"/>
          </p:nvPr>
        </p:nvSpPr>
        <p:spPr>
          <a:xfrm>
            <a:off x="838200" y="-1325563"/>
            <a:ext cx="10515600" cy="1325563"/>
          </a:xfrm>
        </p:spPr>
        <p:txBody>
          <a:bodyPr vert="horz" wrap="square" lIns="91440" tIns="45720" rIns="91440" bIns="45720" numCol="1" anchor="b" anchorCtr="0" compatLnSpc="1">
            <a:prstTxWarp prst="textNoShape">
              <a:avLst/>
            </a:prstTxWarp>
          </a:bodyPr>
          <a:lstStyle/>
          <a:p>
            <a:r>
              <a:rPr lang="en-US" dirty="0"/>
              <a:t>Individualized Documents that are Password Protected and Pre-existing Social Media Posts</a:t>
            </a:r>
          </a:p>
        </p:txBody>
      </p:sp>
      <p:sp>
        <p:nvSpPr>
          <p:cNvPr id="2" name="Text Placeholder 1">
            <a:extLst>
              <a:ext uri="{FF2B5EF4-FFF2-40B4-BE49-F238E27FC236}">
                <a16:creationId xmlns:a16="http://schemas.microsoft.com/office/drawing/2014/main" id="{93374264-9417-C266-8DFB-78F53677F104}"/>
              </a:ext>
            </a:extLst>
          </p:cNvPr>
          <p:cNvSpPr>
            <a:spLocks noGrp="1" noChangeArrowheads="1"/>
          </p:cNvSpPr>
          <p:nvPr>
            <p:ph type="body" sz="quarter" idx="11"/>
          </p:nvPr>
        </p:nvSpPr>
        <p:spPr>
          <a:xfrm>
            <a:off x="1142999" y="635000"/>
            <a:ext cx="10042525" cy="1426031"/>
          </a:xfrm>
        </p:spPr>
        <p:txBody>
          <a:bodyPr>
            <a:noAutofit/>
          </a:bodyPr>
          <a:lstStyle/>
          <a:p>
            <a:pPr eaLnBrk="1" hangingPunct="1">
              <a:defRPr/>
            </a:pPr>
            <a:r>
              <a:rPr lang="en-US" altLang="en-US" dirty="0">
                <a:solidFill>
                  <a:srgbClr val="598028"/>
                </a:solidFill>
              </a:rPr>
              <a:t>Individualized Documents that are Password Protected</a:t>
            </a:r>
            <a:endParaRPr lang="en-ID" altLang="en-US" dirty="0">
              <a:solidFill>
                <a:srgbClr val="598028"/>
              </a:solidFill>
            </a:endParaRPr>
          </a:p>
        </p:txBody>
      </p:sp>
      <p:sp>
        <p:nvSpPr>
          <p:cNvPr id="10" name="TextBox 9">
            <a:extLst>
              <a:ext uri="{FF2B5EF4-FFF2-40B4-BE49-F238E27FC236}">
                <a16:creationId xmlns:a16="http://schemas.microsoft.com/office/drawing/2014/main" id="{5829D743-2C9E-108A-3163-EAE139897DD2}"/>
              </a:ext>
            </a:extLst>
          </p:cNvPr>
          <p:cNvSpPr txBox="1"/>
          <p:nvPr/>
        </p:nvSpPr>
        <p:spPr>
          <a:xfrm>
            <a:off x="1142999" y="2064615"/>
            <a:ext cx="10042525" cy="1426031"/>
          </a:xfrm>
          <a:prstGeom prst="rect">
            <a:avLst/>
          </a:prstGeom>
          <a:noFill/>
        </p:spPr>
        <p:txBody>
          <a:bodyPr wrap="square">
            <a:spAutoFit/>
          </a:bodyPr>
          <a:lstStyle/>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The documents are word processing, presentation, PDF, or spreadsheet files, and</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The documents are about a specific person, property, or account, and</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The documents are password protected or otherwise secured</a:t>
            </a:r>
          </a:p>
        </p:txBody>
      </p:sp>
      <p:sp>
        <p:nvSpPr>
          <p:cNvPr id="4" name="Text Placeholder 1">
            <a:extLst>
              <a:ext uri="{FF2B5EF4-FFF2-40B4-BE49-F238E27FC236}">
                <a16:creationId xmlns:a16="http://schemas.microsoft.com/office/drawing/2014/main" id="{61EEA9B5-3AC0-57CC-F930-8E8D4D77BBEA}"/>
              </a:ext>
            </a:extLst>
          </p:cNvPr>
          <p:cNvSpPr txBox="1">
            <a:spLocks noChangeArrowheads="1"/>
          </p:cNvSpPr>
          <p:nvPr/>
        </p:nvSpPr>
        <p:spPr bwMode="auto">
          <a:xfrm>
            <a:off x="1142999" y="3899687"/>
            <a:ext cx="9906001"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0" indent="0" algn="l" defTabSz="912813" rtl="0" eaLnBrk="1" fontAlgn="base" hangingPunct="1">
              <a:lnSpc>
                <a:spcPct val="100000"/>
              </a:lnSpc>
              <a:spcBef>
                <a:spcPts val="1000"/>
              </a:spcBef>
              <a:spcAft>
                <a:spcPct val="0"/>
              </a:spcAft>
              <a:buFont typeface="Arial" panose="020B0604020202020204" pitchFamily="34" charset="0"/>
              <a:buNone/>
              <a:defRPr sz="4800" b="1" kern="1200">
                <a:solidFill>
                  <a:schemeClr val="tx1"/>
                </a:solidFill>
                <a:latin typeface="+mn-lt"/>
                <a:ea typeface="+mn-ea"/>
                <a:cs typeface="+mn-cs"/>
              </a:defRPr>
            </a:lvl1pPr>
            <a:lvl2pPr marL="684213" indent="-227013" algn="l" defTabSz="912813"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en-US" dirty="0">
                <a:solidFill>
                  <a:srgbClr val="3478A2"/>
                </a:solidFill>
              </a:rPr>
              <a:t>Pre-existing Social Media Posts</a:t>
            </a:r>
            <a:endParaRPr lang="en-ID" altLang="en-US" dirty="0">
              <a:solidFill>
                <a:srgbClr val="3478A2"/>
              </a:solidFill>
            </a:endParaRPr>
          </a:p>
        </p:txBody>
      </p:sp>
      <p:sp>
        <p:nvSpPr>
          <p:cNvPr id="8" name="Rectangle 7">
            <a:extLst>
              <a:ext uri="{FF2B5EF4-FFF2-40B4-BE49-F238E27FC236}">
                <a16:creationId xmlns:a16="http://schemas.microsoft.com/office/drawing/2014/main" id="{53230722-863A-5ECC-95EB-F07FA1BA00D4}"/>
              </a:ext>
              <a:ext uri="{C183D7F6-B498-43B3-948B-1728B52AA6E4}">
                <adec:decorative xmlns:adec="http://schemas.microsoft.com/office/drawing/2017/decorative" val="1"/>
              </a:ext>
            </a:extLst>
          </p:cNvPr>
          <p:cNvSpPr/>
          <p:nvPr/>
        </p:nvSpPr>
        <p:spPr>
          <a:xfrm>
            <a:off x="0" y="6089715"/>
            <a:ext cx="12192000" cy="768285"/>
          </a:xfrm>
          <a:prstGeom prst="rect">
            <a:avLst/>
          </a:prstGeom>
          <a:gradFill flip="none" rotWithShape="1">
            <a:gsLst>
              <a:gs pos="11000">
                <a:srgbClr val="006FA8">
                  <a:alpha val="91765"/>
                </a:srgbClr>
              </a:gs>
              <a:gs pos="88000">
                <a:srgbClr val="9BBB59"/>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8683218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40000" decel="4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accel="40000" decel="4000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accel="40000" decel="4000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A7A6F-2505-BE17-B11A-52CACF8D1D1B}"/>
            </a:ext>
          </a:extLst>
        </p:cNvPr>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C83BB41-0686-DA08-2673-79DF30B19F41}"/>
              </a:ext>
              <a:ext uri="{C183D7F6-B498-43B3-948B-1728B52AA6E4}">
                <adec:decorative xmlns:adec="http://schemas.microsoft.com/office/drawing/2017/decorative" val="1"/>
              </a:ext>
            </a:extLst>
          </p:cNvPr>
          <p:cNvSpPr>
            <a:spLocks noGrp="1"/>
          </p:cNvSpPr>
          <p:nvPr>
            <p:ph type="pic" sz="quarter" idx="10"/>
          </p:nvPr>
        </p:nvSpPr>
        <p:spPr/>
        <p:txBody>
          <a:bodyPr/>
          <a:lstStyle/>
          <a:p>
            <a:pPr eaLnBrk="1" hangingPunct="1">
              <a:defRPr/>
            </a:pPr>
            <a:endParaRPr lang="en-US" dirty="0"/>
          </a:p>
        </p:txBody>
      </p:sp>
      <p:sp>
        <p:nvSpPr>
          <p:cNvPr id="152" name="Rectangle 151">
            <a:extLst>
              <a:ext uri="{FF2B5EF4-FFF2-40B4-BE49-F238E27FC236}">
                <a16:creationId xmlns:a16="http://schemas.microsoft.com/office/drawing/2014/main" id="{364246E1-7F0F-9BD3-2F12-8754D4EE452A}"/>
              </a:ext>
              <a:ext uri="{C183D7F6-B498-43B3-948B-1728B52AA6E4}">
                <adec:decorative xmlns:adec="http://schemas.microsoft.com/office/drawing/2017/decorative" val="1"/>
              </a:ext>
            </a:extLst>
          </p:cNvPr>
          <p:cNvSpPr/>
          <p:nvPr/>
        </p:nvSpPr>
        <p:spPr>
          <a:xfrm>
            <a:off x="0" y="0"/>
            <a:ext cx="12192000" cy="6858000"/>
          </a:xfrm>
          <a:prstGeom prst="rect">
            <a:avLst/>
          </a:prstGeom>
          <a:gradFill flip="none" rotWithShape="1">
            <a:gsLst>
              <a:gs pos="1000">
                <a:srgbClr val="006FA8"/>
              </a:gs>
              <a:gs pos="57628">
                <a:srgbClr val="398A68">
                  <a:alpha val="83922"/>
                </a:srgbClr>
              </a:gs>
              <a:gs pos="100000">
                <a:srgbClr val="6CA23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endParaRPr lang="en-ID" dirty="0"/>
          </a:p>
        </p:txBody>
      </p:sp>
      <p:sp>
        <p:nvSpPr>
          <p:cNvPr id="31750" name="Text Placeholder 1">
            <a:extLst>
              <a:ext uri="{FF2B5EF4-FFF2-40B4-BE49-F238E27FC236}">
                <a16:creationId xmlns:a16="http://schemas.microsoft.com/office/drawing/2014/main" id="{9FE57447-C86D-6F0E-BE93-3AAD86D7FF34}"/>
              </a:ext>
            </a:extLst>
          </p:cNvPr>
          <p:cNvSpPr>
            <a:spLocks noGrp="1" noChangeArrowheads="1"/>
          </p:cNvSpPr>
          <p:nvPr>
            <p:ph type="title" idx="4294967295"/>
          </p:nvPr>
        </p:nvSpPr>
        <p:spPr bwMode="auto">
          <a:xfrm>
            <a:off x="2708275" y="1851025"/>
            <a:ext cx="6775450" cy="31559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chemeClr val="bg1"/>
                </a:solidFill>
                <a:effectLst/>
                <a:uLnTx/>
                <a:uFillTx/>
                <a:latin typeface="+mn-lt"/>
                <a:ea typeface="+mn-ea"/>
                <a:cs typeface="+mn-cs"/>
              </a:rPr>
              <a:t>How is McLean County addressing Web Content Accessibility?</a:t>
            </a:r>
          </a:p>
        </p:txBody>
      </p:sp>
    </p:spTree>
    <p:extLst>
      <p:ext uri="{BB962C8B-B14F-4D97-AF65-F5344CB8AC3E}">
        <p14:creationId xmlns:p14="http://schemas.microsoft.com/office/powerpoint/2010/main" val="3029037961"/>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8B3388-D642-3DAA-0C14-DC936CEF7DF4}"/>
              </a:ext>
            </a:extLst>
          </p:cNvPr>
          <p:cNvSpPr>
            <a:spLocks noGrp="1" noChangeArrowheads="1"/>
          </p:cNvSpPr>
          <p:nvPr>
            <p:ph type="title" idx="4294967295"/>
          </p:nvPr>
        </p:nvSpPr>
        <p:spPr bwMode="auto">
          <a:xfrm>
            <a:off x="-1" y="304800"/>
            <a:ext cx="12191999" cy="7604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rgbClr val="598028"/>
                </a:solidFill>
                <a:effectLst/>
                <a:uLnTx/>
                <a:uFillTx/>
                <a:latin typeface="+mn-lt"/>
                <a:ea typeface="+mn-ea"/>
                <a:cs typeface="+mn-cs"/>
              </a:rPr>
              <a:t>McLean County’s Approach</a:t>
            </a:r>
            <a:endParaRPr kumimoji="0" lang="en-ID" altLang="en-US" sz="4800" b="1" i="0" u="none" strike="noStrike" kern="1200" cap="none" spc="0" normalizeH="0" baseline="0" noProof="0" dirty="0">
              <a:ln>
                <a:noFill/>
              </a:ln>
              <a:solidFill>
                <a:srgbClr val="598028"/>
              </a:solidFill>
              <a:effectLst/>
              <a:uLnTx/>
              <a:uFillTx/>
              <a:latin typeface="+mn-lt"/>
              <a:ea typeface="+mn-ea"/>
              <a:cs typeface="+mn-cs"/>
            </a:endParaRPr>
          </a:p>
        </p:txBody>
      </p:sp>
      <p:sp>
        <p:nvSpPr>
          <p:cNvPr id="10" name="TextBox 9">
            <a:extLst>
              <a:ext uri="{FF2B5EF4-FFF2-40B4-BE49-F238E27FC236}">
                <a16:creationId xmlns:a16="http://schemas.microsoft.com/office/drawing/2014/main" id="{DFDB6CA0-0D55-CAC3-243A-71045CEC6E65}"/>
              </a:ext>
            </a:extLst>
          </p:cNvPr>
          <p:cNvSpPr txBox="1"/>
          <p:nvPr/>
        </p:nvSpPr>
        <p:spPr>
          <a:xfrm>
            <a:off x="1143000" y="970365"/>
            <a:ext cx="10706493" cy="5119350"/>
          </a:xfrm>
          <a:prstGeom prst="rect">
            <a:avLst/>
          </a:prstGeom>
          <a:noFill/>
        </p:spPr>
        <p:txBody>
          <a:bodyPr wrap="square">
            <a:spAutoFit/>
          </a:bodyPr>
          <a:lstStyle/>
          <a:p>
            <a:pPr eaLnBrk="1" fontAlgn="auto" hangingPunct="1">
              <a:lnSpc>
                <a:spcPct val="150000"/>
              </a:lnSpc>
              <a:spcBef>
                <a:spcPts val="0"/>
              </a:spcBef>
              <a:spcAft>
                <a:spcPts val="0"/>
              </a:spcAft>
              <a:defRPr/>
            </a:pPr>
            <a:r>
              <a:rPr lang="en-US" sz="2000" dirty="0">
                <a:solidFill>
                  <a:schemeClr val="tx1">
                    <a:lumMod val="50000"/>
                  </a:schemeClr>
                </a:solidFill>
              </a:rPr>
              <a:t>Information Technologies (IT) Department immediately looked into the Guidelines and began holding Training Sessions within 4 months of the Department of Justice Ruling.</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Major shout out to Dan Leary in our IT Department for informing, training, teaching, and answering all of our repeat questions!</a:t>
            </a:r>
          </a:p>
          <a:p>
            <a:pPr eaLnBrk="1" fontAlgn="auto" hangingPunct="1">
              <a:lnSpc>
                <a:spcPct val="150000"/>
              </a:lnSpc>
              <a:spcBef>
                <a:spcPts val="0"/>
              </a:spcBef>
              <a:spcAft>
                <a:spcPts val="0"/>
              </a:spcAft>
              <a:defRPr/>
            </a:pPr>
            <a:r>
              <a:rPr lang="en-US" sz="2000" dirty="0">
                <a:solidFill>
                  <a:schemeClr val="tx1">
                    <a:lumMod val="50000"/>
                  </a:schemeClr>
                </a:solidFill>
              </a:rPr>
              <a:t>IT reached out to our Website Content Management (CMS) provide, CivicPlus, for resources and compliance questions.</a:t>
            </a:r>
          </a:p>
          <a:p>
            <a:pPr eaLnBrk="1" fontAlgn="auto" hangingPunct="1">
              <a:lnSpc>
                <a:spcPct val="150000"/>
              </a:lnSpc>
              <a:spcBef>
                <a:spcPts val="0"/>
              </a:spcBef>
              <a:spcAft>
                <a:spcPts val="0"/>
              </a:spcAft>
              <a:defRPr/>
            </a:pPr>
            <a:r>
              <a:rPr lang="en-US" sz="2000" dirty="0">
                <a:solidFill>
                  <a:schemeClr val="tx1">
                    <a:lumMod val="50000"/>
                  </a:schemeClr>
                </a:solidFill>
              </a:rPr>
              <a:t>IT set up a workflow to evaluate our website and its content and looked into widgets, software, and other options to help with compliance.</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Software and widgets can help increase accessibility, but it will never be a completely hands-off approach.</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Just using widgets does not fulfill obligations to have an accessible website or content!</a:t>
            </a:r>
          </a:p>
        </p:txBody>
      </p:sp>
      <p:sp>
        <p:nvSpPr>
          <p:cNvPr id="8" name="Rectangle 7">
            <a:extLst>
              <a:ext uri="{FF2B5EF4-FFF2-40B4-BE49-F238E27FC236}">
                <a16:creationId xmlns:a16="http://schemas.microsoft.com/office/drawing/2014/main" id="{085FE46A-AD1A-66EE-B096-9DD9B122FADF}"/>
              </a:ext>
              <a:ext uri="{C183D7F6-B498-43B3-948B-1728B52AA6E4}">
                <adec:decorative xmlns:adec="http://schemas.microsoft.com/office/drawing/2017/decorative" val="1"/>
              </a:ext>
            </a:extLst>
          </p:cNvPr>
          <p:cNvSpPr/>
          <p:nvPr/>
        </p:nvSpPr>
        <p:spPr>
          <a:xfrm>
            <a:off x="0" y="6089715"/>
            <a:ext cx="12192000" cy="768285"/>
          </a:xfrm>
          <a:prstGeom prst="rect">
            <a:avLst/>
          </a:prstGeom>
          <a:gradFill flip="none" rotWithShape="1">
            <a:gsLst>
              <a:gs pos="11000">
                <a:srgbClr val="006FA8">
                  <a:alpha val="91765"/>
                </a:srgbClr>
              </a:gs>
              <a:gs pos="88000">
                <a:srgbClr val="9BBB59"/>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40000" decel="4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accel="40000" decel="4000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21B26-1169-F3EF-7EFF-1B4C3DB6C015}"/>
            </a:ext>
          </a:extLst>
        </p:cNvPr>
        <p:cNvGrpSpPr/>
        <p:nvPr/>
      </p:nvGrpSpPr>
      <p:grpSpPr>
        <a:xfrm>
          <a:off x="0" y="0"/>
          <a:ext cx="0" cy="0"/>
          <a:chOff x="0" y="0"/>
          <a:chExt cx="0" cy="0"/>
        </a:xfrm>
      </p:grpSpPr>
      <p:sp>
        <p:nvSpPr>
          <p:cNvPr id="3" name="Freeform 5">
            <a:extLst>
              <a:ext uri="{FF2B5EF4-FFF2-40B4-BE49-F238E27FC236}">
                <a16:creationId xmlns:a16="http://schemas.microsoft.com/office/drawing/2014/main" id="{66F2AC95-224D-ECD0-96DC-C143EDB5BF4D}"/>
              </a:ext>
              <a:ext uri="{C183D7F6-B498-43B3-948B-1728B52AA6E4}">
                <adec:decorative xmlns:adec="http://schemas.microsoft.com/office/drawing/2017/decorative" val="1"/>
              </a:ext>
            </a:extLst>
          </p:cNvPr>
          <p:cNvSpPr>
            <a:spLocks/>
          </p:cNvSpPr>
          <p:nvPr/>
        </p:nvSpPr>
        <p:spPr bwMode="auto">
          <a:xfrm rot="16200000" flipH="1">
            <a:off x="-18256" y="18256"/>
            <a:ext cx="573088" cy="536575"/>
          </a:xfrm>
          <a:custGeom>
            <a:avLst/>
            <a:gdLst>
              <a:gd name="T0" fmla="*/ 1990 w 1990"/>
              <a:gd name="T1" fmla="*/ 0 h 1873"/>
              <a:gd name="T2" fmla="*/ 1553 w 1990"/>
              <a:gd name="T3" fmla="*/ 1529 h 1873"/>
              <a:gd name="T4" fmla="*/ 0 w 1990"/>
              <a:gd name="T5" fmla="*/ 1873 h 1873"/>
              <a:gd name="T6" fmla="*/ 0 w 1990"/>
              <a:gd name="T7" fmla="*/ 0 h 1873"/>
              <a:gd name="T8" fmla="*/ 1990 w 1990"/>
              <a:gd name="T9" fmla="*/ 0 h 1873"/>
            </a:gdLst>
            <a:ahLst/>
            <a:cxnLst>
              <a:cxn ang="0">
                <a:pos x="T0" y="T1"/>
              </a:cxn>
              <a:cxn ang="0">
                <a:pos x="T2" y="T3"/>
              </a:cxn>
              <a:cxn ang="0">
                <a:pos x="T4" y="T5"/>
              </a:cxn>
              <a:cxn ang="0">
                <a:pos x="T6" y="T7"/>
              </a:cxn>
              <a:cxn ang="0">
                <a:pos x="T8" y="T9"/>
              </a:cxn>
            </a:cxnLst>
            <a:rect l="0" t="0" r="r" b="b"/>
            <a:pathLst>
              <a:path w="1990" h="1873">
                <a:moveTo>
                  <a:pt x="1990" y="0"/>
                </a:moveTo>
                <a:cubicBezTo>
                  <a:pt x="1990" y="0"/>
                  <a:pt x="1849" y="1259"/>
                  <a:pt x="1553" y="1529"/>
                </a:cubicBezTo>
                <a:cubicBezTo>
                  <a:pt x="1257" y="1799"/>
                  <a:pt x="0" y="1873"/>
                  <a:pt x="0" y="1873"/>
                </a:cubicBezTo>
                <a:cubicBezTo>
                  <a:pt x="0" y="0"/>
                  <a:pt x="0" y="0"/>
                  <a:pt x="0" y="0"/>
                </a:cubicBezTo>
                <a:lnTo>
                  <a:pt x="1990" y="0"/>
                </a:lnTo>
                <a:close/>
              </a:path>
            </a:pathLst>
          </a:custGeom>
          <a:gradFill>
            <a:gsLst>
              <a:gs pos="1000">
                <a:srgbClr val="006FA8"/>
              </a:gs>
              <a:gs pos="100000">
                <a:srgbClr val="9BBB59"/>
              </a:gs>
            </a:gsLst>
            <a:lin ang="2700000" scaled="1"/>
          </a:gradFill>
          <a:ln>
            <a:noFill/>
          </a:ln>
        </p:spPr>
        <p:txBody>
          <a:bodyPr/>
          <a:lstStyle/>
          <a:p>
            <a:pPr eaLnBrk="1" fontAlgn="auto" hangingPunct="1">
              <a:spcBef>
                <a:spcPts val="0"/>
              </a:spcBef>
              <a:spcAft>
                <a:spcPts val="0"/>
              </a:spcAft>
              <a:defRPr/>
            </a:pPr>
            <a:endParaRPr lang="en-ID" dirty="0">
              <a:latin typeface="+mn-lt"/>
            </a:endParaRPr>
          </a:p>
        </p:txBody>
      </p:sp>
      <p:sp>
        <p:nvSpPr>
          <p:cNvPr id="22" name="Text Placeholder 21">
            <a:extLst>
              <a:ext uri="{FF2B5EF4-FFF2-40B4-BE49-F238E27FC236}">
                <a16:creationId xmlns:a16="http://schemas.microsoft.com/office/drawing/2014/main" id="{E92AC171-5AB1-3162-1FF3-67EE6071D0E2}"/>
              </a:ext>
            </a:extLst>
          </p:cNvPr>
          <p:cNvSpPr>
            <a:spLocks noGrp="1" noChangeArrowheads="1"/>
          </p:cNvSpPr>
          <p:nvPr>
            <p:ph type="title" idx="4294967295"/>
          </p:nvPr>
        </p:nvSpPr>
        <p:spPr bwMode="auto">
          <a:xfrm>
            <a:off x="0" y="285750"/>
            <a:ext cx="12192000" cy="84137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rgbClr val="3478A2"/>
                </a:solidFill>
                <a:effectLst/>
                <a:uLnTx/>
                <a:uFillTx/>
                <a:latin typeface="+mn-lt"/>
                <a:ea typeface="+mn-ea"/>
                <a:cs typeface="+mn-cs"/>
              </a:rPr>
              <a:t>Accessible Content Workflow</a:t>
            </a:r>
            <a:endParaRPr kumimoji="0" lang="en-ID" altLang="en-US" sz="4800" b="1" i="0" u="none" strike="noStrike" kern="1200" cap="none" spc="0" normalizeH="0" baseline="0" noProof="0" dirty="0">
              <a:ln>
                <a:noFill/>
              </a:ln>
              <a:solidFill>
                <a:srgbClr val="3478A2"/>
              </a:solidFill>
              <a:effectLst/>
              <a:uLnTx/>
              <a:uFillTx/>
              <a:latin typeface="+mn-lt"/>
              <a:ea typeface="+mn-ea"/>
              <a:cs typeface="+mn-cs"/>
            </a:endParaRPr>
          </a:p>
        </p:txBody>
      </p:sp>
      <p:pic>
        <p:nvPicPr>
          <p:cNvPr id="5" name="Picture 4" descr="Reduce - Remove the documents that you no longer need&#10;Remake - If you have the source, remake it right&#10;Remediate - Remediation is a last resort, not the first step">
            <a:extLst>
              <a:ext uri="{FF2B5EF4-FFF2-40B4-BE49-F238E27FC236}">
                <a16:creationId xmlns:a16="http://schemas.microsoft.com/office/drawing/2014/main" id="{AEBF625D-7127-CFE6-C7DC-78D2D2A2BD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263" y="1956411"/>
            <a:ext cx="6284765" cy="3485371"/>
          </a:xfrm>
          <a:prstGeom prst="rect">
            <a:avLst/>
          </a:prstGeom>
        </p:spPr>
      </p:pic>
      <p:sp>
        <p:nvSpPr>
          <p:cNvPr id="12" name="TextBox 11">
            <a:extLst>
              <a:ext uri="{FF2B5EF4-FFF2-40B4-BE49-F238E27FC236}">
                <a16:creationId xmlns:a16="http://schemas.microsoft.com/office/drawing/2014/main" id="{B361FED2-68BE-F907-7F75-EEC30CBEFD3A}"/>
              </a:ext>
            </a:extLst>
          </p:cNvPr>
          <p:cNvSpPr txBox="1"/>
          <p:nvPr/>
        </p:nvSpPr>
        <p:spPr>
          <a:xfrm>
            <a:off x="6305828" y="1416218"/>
            <a:ext cx="5382934" cy="4196020"/>
          </a:xfrm>
          <a:prstGeom prst="rect">
            <a:avLst/>
          </a:prstGeom>
          <a:noFill/>
        </p:spPr>
        <p:txBody>
          <a:bodyPr wrap="square">
            <a:spAutoFit/>
          </a:bodyPr>
          <a:lstStyle/>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Educate</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Reduce </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Remove documents that you no longer need.</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Remake</a:t>
            </a:r>
            <a:endParaRPr lang="en-US" sz="1200" dirty="0">
              <a:solidFill>
                <a:schemeClr val="tx1">
                  <a:lumMod val="50000"/>
                </a:schemeClr>
              </a:solidFill>
              <a:latin typeface="+mn-lt"/>
            </a:endParaRP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If you have the source, remake it right.</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Remediate</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Remediation is a last resort, not the first step.</a:t>
            </a:r>
          </a:p>
        </p:txBody>
      </p:sp>
      <p:sp>
        <p:nvSpPr>
          <p:cNvPr id="4" name="Freeform 5">
            <a:extLst>
              <a:ext uri="{FF2B5EF4-FFF2-40B4-BE49-F238E27FC236}">
                <a16:creationId xmlns:a16="http://schemas.microsoft.com/office/drawing/2014/main" id="{E10DD289-1627-19AA-90E5-921E2D80FE07}"/>
              </a:ext>
              <a:ext uri="{C183D7F6-B498-43B3-948B-1728B52AA6E4}">
                <adec:decorative xmlns:adec="http://schemas.microsoft.com/office/drawing/2017/decorative" val="1"/>
              </a:ext>
            </a:extLst>
          </p:cNvPr>
          <p:cNvSpPr>
            <a:spLocks/>
          </p:cNvSpPr>
          <p:nvPr/>
        </p:nvSpPr>
        <p:spPr bwMode="auto">
          <a:xfrm rot="10800000">
            <a:off x="11185525" y="5915025"/>
            <a:ext cx="1006475" cy="942975"/>
          </a:xfrm>
          <a:custGeom>
            <a:avLst/>
            <a:gdLst>
              <a:gd name="T0" fmla="*/ 1990 w 1990"/>
              <a:gd name="T1" fmla="*/ 0 h 1873"/>
              <a:gd name="T2" fmla="*/ 1553 w 1990"/>
              <a:gd name="T3" fmla="*/ 1529 h 1873"/>
              <a:gd name="T4" fmla="*/ 0 w 1990"/>
              <a:gd name="T5" fmla="*/ 1873 h 1873"/>
              <a:gd name="T6" fmla="*/ 0 w 1990"/>
              <a:gd name="T7" fmla="*/ 0 h 1873"/>
              <a:gd name="T8" fmla="*/ 1990 w 1990"/>
              <a:gd name="T9" fmla="*/ 0 h 1873"/>
            </a:gdLst>
            <a:ahLst/>
            <a:cxnLst>
              <a:cxn ang="0">
                <a:pos x="T0" y="T1"/>
              </a:cxn>
              <a:cxn ang="0">
                <a:pos x="T2" y="T3"/>
              </a:cxn>
              <a:cxn ang="0">
                <a:pos x="T4" y="T5"/>
              </a:cxn>
              <a:cxn ang="0">
                <a:pos x="T6" y="T7"/>
              </a:cxn>
              <a:cxn ang="0">
                <a:pos x="T8" y="T9"/>
              </a:cxn>
            </a:cxnLst>
            <a:rect l="0" t="0" r="r" b="b"/>
            <a:pathLst>
              <a:path w="1990" h="1873">
                <a:moveTo>
                  <a:pt x="1990" y="0"/>
                </a:moveTo>
                <a:cubicBezTo>
                  <a:pt x="1990" y="0"/>
                  <a:pt x="1849" y="1259"/>
                  <a:pt x="1553" y="1529"/>
                </a:cubicBezTo>
                <a:cubicBezTo>
                  <a:pt x="1257" y="1799"/>
                  <a:pt x="0" y="1873"/>
                  <a:pt x="0" y="1873"/>
                </a:cubicBezTo>
                <a:cubicBezTo>
                  <a:pt x="0" y="0"/>
                  <a:pt x="0" y="0"/>
                  <a:pt x="0" y="0"/>
                </a:cubicBezTo>
                <a:lnTo>
                  <a:pt x="1990" y="0"/>
                </a:lnTo>
                <a:close/>
              </a:path>
            </a:pathLst>
          </a:custGeom>
          <a:gradFill>
            <a:gsLst>
              <a:gs pos="1000">
                <a:srgbClr val="006FA8"/>
              </a:gs>
              <a:gs pos="100000">
                <a:srgbClr val="9BBB59"/>
              </a:gs>
            </a:gsLst>
            <a:lin ang="2700000" scaled="1"/>
          </a:gradFill>
          <a:ln>
            <a:noFill/>
          </a:ln>
        </p:spPr>
        <p:txBody>
          <a:bodyPr/>
          <a:lstStyle/>
          <a:p>
            <a:pPr eaLnBrk="1" fontAlgn="auto" hangingPunct="1">
              <a:spcBef>
                <a:spcPts val="0"/>
              </a:spcBef>
              <a:spcAft>
                <a:spcPts val="0"/>
              </a:spcAft>
              <a:defRPr/>
            </a:pPr>
            <a:endParaRPr lang="en-ID" dirty="0">
              <a:latin typeface="+mn-lt"/>
            </a:endParaRPr>
          </a:p>
        </p:txBody>
      </p:sp>
    </p:spTree>
    <p:extLst>
      <p:ext uri="{BB962C8B-B14F-4D97-AF65-F5344CB8AC3E}">
        <p14:creationId xmlns:p14="http://schemas.microsoft.com/office/powerpoint/2010/main" val="20071274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40000" decel="4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9" accel="40000" decel="4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6" accel="40000" decel="4000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accel="40000" decel="40000"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 calcmode="lin" valueType="num">
                                      <p:cBhvr additive="base">
                                        <p:cTn id="19"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B7F96-246E-ED18-9DF0-0CA98EDB6692}"/>
            </a:ext>
          </a:extLst>
        </p:cNvPr>
        <p:cNvGrpSpPr/>
        <p:nvPr/>
      </p:nvGrpSpPr>
      <p:grpSpPr>
        <a:xfrm>
          <a:off x="0" y="0"/>
          <a:ext cx="0" cy="0"/>
          <a:chOff x="0" y="0"/>
          <a:chExt cx="0" cy="0"/>
        </a:xfrm>
      </p:grpSpPr>
      <p:sp>
        <p:nvSpPr>
          <p:cNvPr id="3" name="Freeform 5">
            <a:extLst>
              <a:ext uri="{FF2B5EF4-FFF2-40B4-BE49-F238E27FC236}">
                <a16:creationId xmlns:a16="http://schemas.microsoft.com/office/drawing/2014/main" id="{67818184-30BB-B67A-3E13-6672082B3B06}"/>
              </a:ext>
              <a:ext uri="{C183D7F6-B498-43B3-948B-1728B52AA6E4}">
                <adec:decorative xmlns:adec="http://schemas.microsoft.com/office/drawing/2017/decorative" val="1"/>
              </a:ext>
            </a:extLst>
          </p:cNvPr>
          <p:cNvSpPr>
            <a:spLocks/>
          </p:cNvSpPr>
          <p:nvPr/>
        </p:nvSpPr>
        <p:spPr bwMode="auto">
          <a:xfrm rot="16200000" flipH="1">
            <a:off x="-18256" y="18256"/>
            <a:ext cx="573088" cy="536575"/>
          </a:xfrm>
          <a:custGeom>
            <a:avLst/>
            <a:gdLst>
              <a:gd name="T0" fmla="*/ 1990 w 1990"/>
              <a:gd name="T1" fmla="*/ 0 h 1873"/>
              <a:gd name="T2" fmla="*/ 1553 w 1990"/>
              <a:gd name="T3" fmla="*/ 1529 h 1873"/>
              <a:gd name="T4" fmla="*/ 0 w 1990"/>
              <a:gd name="T5" fmla="*/ 1873 h 1873"/>
              <a:gd name="T6" fmla="*/ 0 w 1990"/>
              <a:gd name="T7" fmla="*/ 0 h 1873"/>
              <a:gd name="T8" fmla="*/ 1990 w 1990"/>
              <a:gd name="T9" fmla="*/ 0 h 1873"/>
            </a:gdLst>
            <a:ahLst/>
            <a:cxnLst>
              <a:cxn ang="0">
                <a:pos x="T0" y="T1"/>
              </a:cxn>
              <a:cxn ang="0">
                <a:pos x="T2" y="T3"/>
              </a:cxn>
              <a:cxn ang="0">
                <a:pos x="T4" y="T5"/>
              </a:cxn>
              <a:cxn ang="0">
                <a:pos x="T6" y="T7"/>
              </a:cxn>
              <a:cxn ang="0">
                <a:pos x="T8" y="T9"/>
              </a:cxn>
            </a:cxnLst>
            <a:rect l="0" t="0" r="r" b="b"/>
            <a:pathLst>
              <a:path w="1990" h="1873">
                <a:moveTo>
                  <a:pt x="1990" y="0"/>
                </a:moveTo>
                <a:cubicBezTo>
                  <a:pt x="1990" y="0"/>
                  <a:pt x="1849" y="1259"/>
                  <a:pt x="1553" y="1529"/>
                </a:cubicBezTo>
                <a:cubicBezTo>
                  <a:pt x="1257" y="1799"/>
                  <a:pt x="0" y="1873"/>
                  <a:pt x="0" y="1873"/>
                </a:cubicBezTo>
                <a:cubicBezTo>
                  <a:pt x="0" y="0"/>
                  <a:pt x="0" y="0"/>
                  <a:pt x="0" y="0"/>
                </a:cubicBezTo>
                <a:lnTo>
                  <a:pt x="1990" y="0"/>
                </a:lnTo>
                <a:close/>
              </a:path>
            </a:pathLst>
          </a:custGeom>
          <a:gradFill>
            <a:gsLst>
              <a:gs pos="1000">
                <a:srgbClr val="006FA8"/>
              </a:gs>
              <a:gs pos="100000">
                <a:srgbClr val="9BBB59"/>
              </a:gs>
            </a:gsLst>
            <a:lin ang="2700000" scaled="1"/>
          </a:gradFill>
          <a:ln>
            <a:noFill/>
          </a:ln>
        </p:spPr>
        <p:txBody>
          <a:bodyPr/>
          <a:lstStyle/>
          <a:p>
            <a:pPr eaLnBrk="1" fontAlgn="auto" hangingPunct="1">
              <a:spcBef>
                <a:spcPts val="0"/>
              </a:spcBef>
              <a:spcAft>
                <a:spcPts val="0"/>
              </a:spcAft>
              <a:defRPr/>
            </a:pPr>
            <a:endParaRPr lang="en-ID" dirty="0">
              <a:latin typeface="+mn-lt"/>
            </a:endParaRPr>
          </a:p>
        </p:txBody>
      </p:sp>
      <p:sp>
        <p:nvSpPr>
          <p:cNvPr id="22" name="Text Placeholder 21">
            <a:extLst>
              <a:ext uri="{FF2B5EF4-FFF2-40B4-BE49-F238E27FC236}">
                <a16:creationId xmlns:a16="http://schemas.microsoft.com/office/drawing/2014/main" id="{E2C2C165-2C07-B2B9-523D-91118B1183AC}"/>
              </a:ext>
            </a:extLst>
          </p:cNvPr>
          <p:cNvSpPr>
            <a:spLocks noGrp="1" noChangeArrowheads="1"/>
          </p:cNvSpPr>
          <p:nvPr>
            <p:ph type="title" idx="4294967295"/>
          </p:nvPr>
        </p:nvSpPr>
        <p:spPr bwMode="auto">
          <a:xfrm>
            <a:off x="1" y="285750"/>
            <a:ext cx="12191998" cy="84137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rgbClr val="598028"/>
                </a:solidFill>
                <a:effectLst/>
                <a:uLnTx/>
                <a:uFillTx/>
                <a:latin typeface="+mn-lt"/>
                <a:ea typeface="+mn-ea"/>
                <a:cs typeface="+mn-cs"/>
              </a:rPr>
              <a:t>Software Used by McLean County</a:t>
            </a:r>
            <a:endParaRPr kumimoji="0" lang="en-ID" altLang="en-US" sz="4800" b="1" i="0" u="none" strike="noStrike" kern="1200" cap="none" spc="0" normalizeH="0" baseline="0" noProof="0" dirty="0">
              <a:ln>
                <a:noFill/>
              </a:ln>
              <a:solidFill>
                <a:srgbClr val="598028"/>
              </a:solidFill>
              <a:effectLst/>
              <a:uLnTx/>
              <a:uFillTx/>
              <a:latin typeface="+mn-lt"/>
              <a:ea typeface="+mn-ea"/>
              <a:cs typeface="+mn-cs"/>
            </a:endParaRPr>
          </a:p>
        </p:txBody>
      </p:sp>
      <p:pic>
        <p:nvPicPr>
          <p:cNvPr id="13" name="Picture 12" descr="Screenshot of McLean County Website showing helpful accessibility widgets like Google Translate and Audio Eye.">
            <a:extLst>
              <a:ext uri="{FF2B5EF4-FFF2-40B4-BE49-F238E27FC236}">
                <a16:creationId xmlns:a16="http://schemas.microsoft.com/office/drawing/2014/main" id="{A5E90BEC-5C5D-D149-7D56-1182DA0FF283}"/>
              </a:ext>
            </a:extLst>
          </p:cNvPr>
          <p:cNvPicPr>
            <a:picLocks noChangeAspect="1"/>
          </p:cNvPicPr>
          <p:nvPr/>
        </p:nvPicPr>
        <p:blipFill>
          <a:blip r:embed="rId2"/>
          <a:stretch>
            <a:fillRect/>
          </a:stretch>
        </p:blipFill>
        <p:spPr>
          <a:xfrm>
            <a:off x="268288" y="1103344"/>
            <a:ext cx="4601217" cy="5468113"/>
          </a:xfrm>
          <a:prstGeom prst="rect">
            <a:avLst/>
          </a:prstGeom>
          <a:ln>
            <a:solidFill>
              <a:schemeClr val="tx1"/>
            </a:solidFill>
          </a:ln>
        </p:spPr>
      </p:pic>
      <p:sp>
        <p:nvSpPr>
          <p:cNvPr id="12" name="TextBox 11">
            <a:extLst>
              <a:ext uri="{FF2B5EF4-FFF2-40B4-BE49-F238E27FC236}">
                <a16:creationId xmlns:a16="http://schemas.microsoft.com/office/drawing/2014/main" id="{67E96210-3F77-7227-E705-B8CA06D61536}"/>
              </a:ext>
            </a:extLst>
          </p:cNvPr>
          <p:cNvSpPr txBox="1"/>
          <p:nvPr/>
        </p:nvSpPr>
        <p:spPr>
          <a:xfrm>
            <a:off x="5051784" y="1103344"/>
            <a:ext cx="7140215" cy="5724644"/>
          </a:xfrm>
          <a:prstGeom prst="rect">
            <a:avLst/>
          </a:prstGeom>
          <a:noFill/>
        </p:spPr>
        <p:txBody>
          <a:bodyPr wrap="square">
            <a:spAutoFit/>
          </a:bodyPr>
          <a:lstStyle/>
          <a:p>
            <a:pPr eaLnBrk="1" fontAlgn="auto" hangingPunct="1">
              <a:spcBef>
                <a:spcPts val="0"/>
              </a:spcBef>
              <a:spcAft>
                <a:spcPts val="0"/>
              </a:spcAft>
              <a:defRPr/>
            </a:pPr>
            <a:r>
              <a:rPr lang="en-US" sz="2000" dirty="0">
                <a:solidFill>
                  <a:schemeClr val="tx1">
                    <a:lumMod val="50000"/>
                  </a:schemeClr>
                </a:solidFill>
                <a:latin typeface="+mn-lt"/>
              </a:rPr>
              <a:t>Acquia Web Governance (DubBot similar)</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Accessibility scanning and reporting tool that identifies errors, warnings, and potential issues.</a:t>
            </a:r>
          </a:p>
          <a:p>
            <a:pPr marL="1257300" lvl="2"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Still need manual review.</a:t>
            </a:r>
          </a:p>
          <a:p>
            <a:pPr eaLnBrk="1" fontAlgn="auto" hangingPunct="1">
              <a:spcBef>
                <a:spcPts val="0"/>
              </a:spcBef>
              <a:spcAft>
                <a:spcPts val="0"/>
              </a:spcAft>
              <a:defRPr/>
            </a:pPr>
            <a:r>
              <a:rPr lang="en-US" sz="2000" dirty="0">
                <a:solidFill>
                  <a:schemeClr val="tx1">
                    <a:lumMod val="50000"/>
                  </a:schemeClr>
                </a:solidFill>
                <a:latin typeface="+mn-lt"/>
              </a:rPr>
              <a:t>Audio Eye</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Accessibility help desk that is added to the website and get a toolkit to change parts of the webpage to meet accessibility needs.</a:t>
            </a:r>
          </a:p>
          <a:p>
            <a:pPr eaLnBrk="1" fontAlgn="auto" hangingPunct="1">
              <a:spcBef>
                <a:spcPts val="0"/>
              </a:spcBef>
              <a:spcAft>
                <a:spcPts val="0"/>
              </a:spcAft>
              <a:defRPr/>
            </a:pPr>
            <a:r>
              <a:rPr lang="en-US" sz="2000" dirty="0">
                <a:solidFill>
                  <a:schemeClr val="tx1">
                    <a:lumMod val="50000"/>
                  </a:schemeClr>
                </a:solidFill>
                <a:latin typeface="+mn-lt"/>
              </a:rPr>
              <a:t>CommonLook by Allyant</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Remediation tool for pdfs and office products</a:t>
            </a:r>
          </a:p>
          <a:p>
            <a:pPr eaLnBrk="1" fontAlgn="auto" hangingPunct="1">
              <a:spcBef>
                <a:spcPts val="0"/>
              </a:spcBef>
              <a:spcAft>
                <a:spcPts val="0"/>
              </a:spcAft>
              <a:defRPr/>
            </a:pPr>
            <a:r>
              <a:rPr lang="en-US" sz="2000" dirty="0">
                <a:solidFill>
                  <a:schemeClr val="tx1">
                    <a:lumMod val="50000"/>
                  </a:schemeClr>
                </a:solidFill>
                <a:latin typeface="+mn-lt"/>
              </a:rPr>
              <a:t>DocAccess (looking into getting)</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Uses Optical Character Recognition technology to convert items in pdfs into a compliant text version</a:t>
            </a:r>
            <a:endParaRPr lang="en-US" sz="1200" dirty="0">
              <a:solidFill>
                <a:schemeClr val="tx1">
                  <a:lumMod val="50000"/>
                </a:schemeClr>
              </a:solidFill>
              <a:latin typeface="+mn-lt"/>
            </a:endParaRPr>
          </a:p>
          <a:p>
            <a:pPr eaLnBrk="1" fontAlgn="auto" hangingPunct="1">
              <a:lnSpc>
                <a:spcPct val="150000"/>
              </a:lnSpc>
              <a:spcBef>
                <a:spcPts val="0"/>
              </a:spcBef>
              <a:spcAft>
                <a:spcPts val="0"/>
              </a:spcAft>
              <a:defRPr/>
            </a:pPr>
            <a:endParaRPr lang="en-US" sz="1200" dirty="0">
              <a:solidFill>
                <a:schemeClr val="tx1">
                  <a:lumMod val="50000"/>
                </a:schemeClr>
              </a:solidFill>
              <a:latin typeface="+mn-lt"/>
            </a:endParaRPr>
          </a:p>
        </p:txBody>
      </p:sp>
      <p:sp>
        <p:nvSpPr>
          <p:cNvPr id="4" name="Freeform 5">
            <a:extLst>
              <a:ext uri="{FF2B5EF4-FFF2-40B4-BE49-F238E27FC236}">
                <a16:creationId xmlns:a16="http://schemas.microsoft.com/office/drawing/2014/main" id="{07B74B41-29A9-B8F7-8C03-4D928CBB8ADF}"/>
              </a:ext>
              <a:ext uri="{C183D7F6-B498-43B3-948B-1728B52AA6E4}">
                <adec:decorative xmlns:adec="http://schemas.microsoft.com/office/drawing/2017/decorative" val="1"/>
              </a:ext>
            </a:extLst>
          </p:cNvPr>
          <p:cNvSpPr>
            <a:spLocks/>
          </p:cNvSpPr>
          <p:nvPr/>
        </p:nvSpPr>
        <p:spPr bwMode="auto">
          <a:xfrm rot="10800000">
            <a:off x="11185525" y="5915025"/>
            <a:ext cx="1006475" cy="942975"/>
          </a:xfrm>
          <a:custGeom>
            <a:avLst/>
            <a:gdLst>
              <a:gd name="T0" fmla="*/ 1990 w 1990"/>
              <a:gd name="T1" fmla="*/ 0 h 1873"/>
              <a:gd name="T2" fmla="*/ 1553 w 1990"/>
              <a:gd name="T3" fmla="*/ 1529 h 1873"/>
              <a:gd name="T4" fmla="*/ 0 w 1990"/>
              <a:gd name="T5" fmla="*/ 1873 h 1873"/>
              <a:gd name="T6" fmla="*/ 0 w 1990"/>
              <a:gd name="T7" fmla="*/ 0 h 1873"/>
              <a:gd name="T8" fmla="*/ 1990 w 1990"/>
              <a:gd name="T9" fmla="*/ 0 h 1873"/>
            </a:gdLst>
            <a:ahLst/>
            <a:cxnLst>
              <a:cxn ang="0">
                <a:pos x="T0" y="T1"/>
              </a:cxn>
              <a:cxn ang="0">
                <a:pos x="T2" y="T3"/>
              </a:cxn>
              <a:cxn ang="0">
                <a:pos x="T4" y="T5"/>
              </a:cxn>
              <a:cxn ang="0">
                <a:pos x="T6" y="T7"/>
              </a:cxn>
              <a:cxn ang="0">
                <a:pos x="T8" y="T9"/>
              </a:cxn>
            </a:cxnLst>
            <a:rect l="0" t="0" r="r" b="b"/>
            <a:pathLst>
              <a:path w="1990" h="1873">
                <a:moveTo>
                  <a:pt x="1990" y="0"/>
                </a:moveTo>
                <a:cubicBezTo>
                  <a:pt x="1990" y="0"/>
                  <a:pt x="1849" y="1259"/>
                  <a:pt x="1553" y="1529"/>
                </a:cubicBezTo>
                <a:cubicBezTo>
                  <a:pt x="1257" y="1799"/>
                  <a:pt x="0" y="1873"/>
                  <a:pt x="0" y="1873"/>
                </a:cubicBezTo>
                <a:cubicBezTo>
                  <a:pt x="0" y="0"/>
                  <a:pt x="0" y="0"/>
                  <a:pt x="0" y="0"/>
                </a:cubicBezTo>
                <a:lnTo>
                  <a:pt x="1990" y="0"/>
                </a:lnTo>
                <a:close/>
              </a:path>
            </a:pathLst>
          </a:custGeom>
          <a:gradFill>
            <a:gsLst>
              <a:gs pos="1000">
                <a:srgbClr val="006FA8"/>
              </a:gs>
              <a:gs pos="100000">
                <a:srgbClr val="9BBB59"/>
              </a:gs>
            </a:gsLst>
            <a:lin ang="2700000" scaled="1"/>
          </a:gradFill>
          <a:ln>
            <a:noFill/>
          </a:ln>
        </p:spPr>
        <p:txBody>
          <a:bodyPr/>
          <a:lstStyle/>
          <a:p>
            <a:pPr eaLnBrk="1" fontAlgn="auto" hangingPunct="1">
              <a:spcBef>
                <a:spcPts val="0"/>
              </a:spcBef>
              <a:spcAft>
                <a:spcPts val="0"/>
              </a:spcAft>
              <a:defRPr/>
            </a:pPr>
            <a:endParaRPr lang="en-ID" dirty="0">
              <a:latin typeface="+mn-lt"/>
            </a:endParaRPr>
          </a:p>
        </p:txBody>
      </p:sp>
    </p:spTree>
    <p:extLst>
      <p:ext uri="{BB962C8B-B14F-4D97-AF65-F5344CB8AC3E}">
        <p14:creationId xmlns:p14="http://schemas.microsoft.com/office/powerpoint/2010/main" val="7368367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40000" decel="4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9" accel="40000" decel="4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6" accel="40000" decel="4000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accel="40000" decel="40000"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 calcmode="lin" valueType="num">
                                      <p:cBhvr additive="base">
                                        <p:cTn id="19"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C5781-81F6-D5C3-974E-23B1FE0B68D6}"/>
              </a:ext>
            </a:extLst>
          </p:cNvPr>
          <p:cNvSpPr>
            <a:spLocks noGrp="1"/>
          </p:cNvSpPr>
          <p:nvPr>
            <p:ph type="title" idx="4294967295"/>
          </p:nvPr>
        </p:nvSpPr>
        <p:spPr>
          <a:xfrm>
            <a:off x="838200" y="-1325563"/>
            <a:ext cx="10515600" cy="1325563"/>
          </a:xfrm>
        </p:spPr>
        <p:txBody>
          <a:bodyPr vert="horz" wrap="square" lIns="91440" tIns="45720" rIns="91440" bIns="45720" numCol="1" anchor="b" anchorCtr="0" compatLnSpc="1">
            <a:prstTxWarp prst="textNoShape">
              <a:avLst/>
            </a:prstTxWarp>
          </a:bodyPr>
          <a:lstStyle/>
          <a:p>
            <a:r>
              <a:rPr lang="en-US" dirty="0"/>
              <a:t>Complete the session feedback form.</a:t>
            </a:r>
          </a:p>
        </p:txBody>
      </p:sp>
      <p:sp>
        <p:nvSpPr>
          <p:cNvPr id="13" name="Freeform 5">
            <a:extLst>
              <a:ext uri="{FF2B5EF4-FFF2-40B4-BE49-F238E27FC236}">
                <a16:creationId xmlns:a16="http://schemas.microsoft.com/office/drawing/2014/main" id="{DDDE66AC-DF3D-E29C-B302-1BAA0E7ED602}"/>
              </a:ext>
              <a:ext uri="{C183D7F6-B498-43B3-948B-1728B52AA6E4}">
                <adec:decorative xmlns:adec="http://schemas.microsoft.com/office/drawing/2017/decorative" val="1"/>
              </a:ext>
            </a:extLst>
          </p:cNvPr>
          <p:cNvSpPr>
            <a:spLocks/>
          </p:cNvSpPr>
          <p:nvPr/>
        </p:nvSpPr>
        <p:spPr bwMode="auto">
          <a:xfrm rot="16200000" flipH="1">
            <a:off x="-18256" y="18256"/>
            <a:ext cx="573088" cy="536575"/>
          </a:xfrm>
          <a:custGeom>
            <a:avLst/>
            <a:gdLst>
              <a:gd name="T0" fmla="*/ 1990 w 1990"/>
              <a:gd name="T1" fmla="*/ 0 h 1873"/>
              <a:gd name="T2" fmla="*/ 1553 w 1990"/>
              <a:gd name="T3" fmla="*/ 1529 h 1873"/>
              <a:gd name="T4" fmla="*/ 0 w 1990"/>
              <a:gd name="T5" fmla="*/ 1873 h 1873"/>
              <a:gd name="T6" fmla="*/ 0 w 1990"/>
              <a:gd name="T7" fmla="*/ 0 h 1873"/>
              <a:gd name="T8" fmla="*/ 1990 w 1990"/>
              <a:gd name="T9" fmla="*/ 0 h 1873"/>
            </a:gdLst>
            <a:ahLst/>
            <a:cxnLst>
              <a:cxn ang="0">
                <a:pos x="T0" y="T1"/>
              </a:cxn>
              <a:cxn ang="0">
                <a:pos x="T2" y="T3"/>
              </a:cxn>
              <a:cxn ang="0">
                <a:pos x="T4" y="T5"/>
              </a:cxn>
              <a:cxn ang="0">
                <a:pos x="T6" y="T7"/>
              </a:cxn>
              <a:cxn ang="0">
                <a:pos x="T8" y="T9"/>
              </a:cxn>
            </a:cxnLst>
            <a:rect l="0" t="0" r="r" b="b"/>
            <a:pathLst>
              <a:path w="1990" h="1873">
                <a:moveTo>
                  <a:pt x="1990" y="0"/>
                </a:moveTo>
                <a:cubicBezTo>
                  <a:pt x="1990" y="0"/>
                  <a:pt x="1849" y="1259"/>
                  <a:pt x="1553" y="1529"/>
                </a:cubicBezTo>
                <a:cubicBezTo>
                  <a:pt x="1257" y="1799"/>
                  <a:pt x="0" y="1873"/>
                  <a:pt x="0" y="1873"/>
                </a:cubicBezTo>
                <a:cubicBezTo>
                  <a:pt x="0" y="0"/>
                  <a:pt x="0" y="0"/>
                  <a:pt x="0" y="0"/>
                </a:cubicBezTo>
                <a:lnTo>
                  <a:pt x="1990" y="0"/>
                </a:lnTo>
                <a:close/>
              </a:path>
            </a:pathLst>
          </a:custGeom>
          <a:gradFill>
            <a:gsLst>
              <a:gs pos="1000">
                <a:srgbClr val="006FA8"/>
              </a:gs>
              <a:gs pos="100000">
                <a:srgbClr val="9BBB59"/>
              </a:gs>
            </a:gsLst>
            <a:lin ang="2700000" scaled="1"/>
          </a:gradFill>
          <a:ln>
            <a:noFill/>
          </a:ln>
        </p:spPr>
        <p:txBody>
          <a:bodyPr/>
          <a:lstStyle/>
          <a:p>
            <a:pPr eaLnBrk="1" fontAlgn="auto" hangingPunct="1">
              <a:spcBef>
                <a:spcPts val="0"/>
              </a:spcBef>
              <a:spcAft>
                <a:spcPts val="0"/>
              </a:spcAft>
              <a:defRPr/>
            </a:pPr>
            <a:endParaRPr lang="en-ID" dirty="0">
              <a:latin typeface="+mn-lt"/>
            </a:endParaRPr>
          </a:p>
        </p:txBody>
      </p:sp>
      <p:sp>
        <p:nvSpPr>
          <p:cNvPr id="3" name="Text Placeholder 2">
            <a:extLst>
              <a:ext uri="{FF2B5EF4-FFF2-40B4-BE49-F238E27FC236}">
                <a16:creationId xmlns:a16="http://schemas.microsoft.com/office/drawing/2014/main" id="{721C4F23-A5B9-F607-5EB3-47ED9C4173B4}"/>
              </a:ext>
            </a:extLst>
          </p:cNvPr>
          <p:cNvSpPr>
            <a:spLocks noGrp="1" noChangeArrowheads="1"/>
          </p:cNvSpPr>
          <p:nvPr>
            <p:ph type="body" sz="quarter" idx="11"/>
          </p:nvPr>
        </p:nvSpPr>
        <p:spPr>
          <a:xfrm>
            <a:off x="536575" y="1671638"/>
            <a:ext cx="5713413" cy="3514725"/>
          </a:xfrm>
        </p:spPr>
        <p:txBody>
          <a:bodyPr>
            <a:normAutofit fontScale="92500"/>
          </a:bodyPr>
          <a:lstStyle/>
          <a:p>
            <a:pPr eaLnBrk="1" hangingPunct="1">
              <a:defRPr/>
            </a:pPr>
            <a:r>
              <a:rPr lang="en-US" altLang="en-US" dirty="0">
                <a:solidFill>
                  <a:schemeClr val="tx1">
                    <a:lumMod val="50000"/>
                  </a:schemeClr>
                </a:solidFill>
              </a:rPr>
              <a:t>One minute.</a:t>
            </a:r>
          </a:p>
          <a:p>
            <a:pPr eaLnBrk="1" hangingPunct="1">
              <a:defRPr/>
            </a:pPr>
            <a:r>
              <a:rPr lang="en-US" altLang="en-US" dirty="0">
                <a:solidFill>
                  <a:schemeClr val="tx1">
                    <a:lumMod val="50000"/>
                  </a:schemeClr>
                </a:solidFill>
              </a:rPr>
              <a:t>Big </a:t>
            </a:r>
            <a:r>
              <a:rPr lang="en-US" altLang="en-US" dirty="0">
                <a:solidFill>
                  <a:srgbClr val="598028"/>
                </a:solidFill>
              </a:rPr>
              <a:t>impact</a:t>
            </a:r>
            <a:r>
              <a:rPr lang="en-US" altLang="en-US" dirty="0">
                <a:solidFill>
                  <a:schemeClr val="tx1">
                    <a:lumMod val="50000"/>
                  </a:schemeClr>
                </a:solidFill>
              </a:rPr>
              <a:t>.</a:t>
            </a:r>
          </a:p>
          <a:p>
            <a:pPr eaLnBrk="1" hangingPunct="1">
              <a:defRPr/>
            </a:pPr>
            <a:r>
              <a:rPr lang="en-US" altLang="en-US" dirty="0">
                <a:solidFill>
                  <a:schemeClr val="tx1">
                    <a:lumMod val="50000"/>
                  </a:schemeClr>
                </a:solidFill>
              </a:rPr>
              <a:t>Complete the </a:t>
            </a:r>
            <a:r>
              <a:rPr lang="en-US" altLang="en-US" dirty="0">
                <a:solidFill>
                  <a:srgbClr val="3478A2"/>
                </a:solidFill>
              </a:rPr>
              <a:t>session feedback</a:t>
            </a:r>
            <a:r>
              <a:rPr lang="en-US" altLang="en-US" dirty="0"/>
              <a:t> </a:t>
            </a:r>
            <a:r>
              <a:rPr lang="en-US" altLang="en-US" dirty="0">
                <a:solidFill>
                  <a:schemeClr val="tx1">
                    <a:lumMod val="50000"/>
                  </a:schemeClr>
                </a:solidFill>
              </a:rPr>
              <a:t>form.</a:t>
            </a:r>
            <a:endParaRPr lang="en-ID" altLang="en-US" dirty="0">
              <a:solidFill>
                <a:schemeClr val="tx1">
                  <a:lumMod val="50000"/>
                </a:schemeClr>
              </a:solidFill>
            </a:endParaRPr>
          </a:p>
        </p:txBody>
      </p:sp>
      <p:sp>
        <p:nvSpPr>
          <p:cNvPr id="8" name="Freeform 5">
            <a:extLst>
              <a:ext uri="{FF2B5EF4-FFF2-40B4-BE49-F238E27FC236}">
                <a16:creationId xmlns:a16="http://schemas.microsoft.com/office/drawing/2014/main" id="{16007D60-3B1D-C5A9-A46E-B56C99AE49E9}"/>
              </a:ext>
              <a:ext uri="{C183D7F6-B498-43B3-948B-1728B52AA6E4}">
                <adec:decorative xmlns:adec="http://schemas.microsoft.com/office/drawing/2017/decorative" val="1"/>
              </a:ext>
            </a:extLst>
          </p:cNvPr>
          <p:cNvSpPr>
            <a:spLocks/>
          </p:cNvSpPr>
          <p:nvPr/>
        </p:nvSpPr>
        <p:spPr bwMode="auto">
          <a:xfrm rot="10800000">
            <a:off x="6096000" y="1146175"/>
            <a:ext cx="6096000" cy="5711825"/>
          </a:xfrm>
          <a:custGeom>
            <a:avLst/>
            <a:gdLst>
              <a:gd name="T0" fmla="*/ 1990 w 1990"/>
              <a:gd name="T1" fmla="*/ 0 h 1873"/>
              <a:gd name="T2" fmla="*/ 1553 w 1990"/>
              <a:gd name="T3" fmla="*/ 1529 h 1873"/>
              <a:gd name="T4" fmla="*/ 0 w 1990"/>
              <a:gd name="T5" fmla="*/ 1873 h 1873"/>
              <a:gd name="T6" fmla="*/ 0 w 1990"/>
              <a:gd name="T7" fmla="*/ 0 h 1873"/>
              <a:gd name="T8" fmla="*/ 1990 w 1990"/>
              <a:gd name="T9" fmla="*/ 0 h 1873"/>
            </a:gdLst>
            <a:ahLst/>
            <a:cxnLst>
              <a:cxn ang="0">
                <a:pos x="T0" y="T1"/>
              </a:cxn>
              <a:cxn ang="0">
                <a:pos x="T2" y="T3"/>
              </a:cxn>
              <a:cxn ang="0">
                <a:pos x="T4" y="T5"/>
              </a:cxn>
              <a:cxn ang="0">
                <a:pos x="T6" y="T7"/>
              </a:cxn>
              <a:cxn ang="0">
                <a:pos x="T8" y="T9"/>
              </a:cxn>
            </a:cxnLst>
            <a:rect l="0" t="0" r="r" b="b"/>
            <a:pathLst>
              <a:path w="1990" h="1873">
                <a:moveTo>
                  <a:pt x="1990" y="0"/>
                </a:moveTo>
                <a:cubicBezTo>
                  <a:pt x="1990" y="0"/>
                  <a:pt x="1849" y="1259"/>
                  <a:pt x="1553" y="1529"/>
                </a:cubicBezTo>
                <a:cubicBezTo>
                  <a:pt x="1257" y="1799"/>
                  <a:pt x="0" y="1873"/>
                  <a:pt x="0" y="1873"/>
                </a:cubicBezTo>
                <a:cubicBezTo>
                  <a:pt x="0" y="0"/>
                  <a:pt x="0" y="0"/>
                  <a:pt x="0" y="0"/>
                </a:cubicBezTo>
                <a:lnTo>
                  <a:pt x="1990" y="0"/>
                </a:lnTo>
                <a:close/>
              </a:path>
            </a:pathLst>
          </a:custGeom>
          <a:gradFill>
            <a:gsLst>
              <a:gs pos="100000">
                <a:srgbClr val="9BBB59"/>
              </a:gs>
              <a:gs pos="0">
                <a:srgbClr val="006FA8"/>
              </a:gs>
            </a:gsLst>
            <a:lin ang="4800000" scaled="0"/>
          </a:gradFill>
          <a:ln>
            <a:noFill/>
          </a:ln>
        </p:spPr>
        <p:txBody>
          <a:bodyPr/>
          <a:lstStyle/>
          <a:p>
            <a:pPr eaLnBrk="1" fontAlgn="auto" hangingPunct="1">
              <a:spcBef>
                <a:spcPts val="0"/>
              </a:spcBef>
              <a:spcAft>
                <a:spcPts val="0"/>
              </a:spcAft>
              <a:defRPr/>
            </a:pPr>
            <a:endParaRPr lang="en-ID" dirty="0">
              <a:latin typeface="+mn-lt"/>
            </a:endParaRPr>
          </a:p>
        </p:txBody>
      </p:sp>
      <p:pic>
        <p:nvPicPr>
          <p:cNvPr id="7" name="Picture 6" descr="A hand holding a cellphone with a QR Code link to complete the session feedback form.">
            <a:extLst>
              <a:ext uri="{FF2B5EF4-FFF2-40B4-BE49-F238E27FC236}">
                <a16:creationId xmlns:a16="http://schemas.microsoft.com/office/drawing/2014/main" id="{799B4885-6FF7-CB74-0C58-B0E91CC18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8300" y="0"/>
            <a:ext cx="7499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Placeholder 5" descr="QR Code to complete the session feedback form that is on the picture of a phone.">
            <a:extLst>
              <a:ext uri="{FF2B5EF4-FFF2-40B4-BE49-F238E27FC236}">
                <a16:creationId xmlns:a16="http://schemas.microsoft.com/office/drawing/2014/main" id="{A8A81066-8A37-7205-1D89-0D27DD401F87}"/>
              </a:ext>
            </a:extLst>
          </p:cNvPr>
          <p:cNvPicPr>
            <a:picLocks noGrp="1" noChangeAspect="1"/>
          </p:cNvPicPr>
          <p:nvPr>
            <p:ph type="pic" sz="quarter" idx="10"/>
          </p:nvPr>
        </p:nvPicPr>
        <p:blipFill>
          <a:blip r:embed="rId3"/>
          <a:srcRect t="781" b="781"/>
          <a:stretch>
            <a:fillRect/>
          </a:stretch>
        </p:blipFill>
        <p:spPr/>
      </p:pic>
      <p:sp>
        <p:nvSpPr>
          <p:cNvPr id="18" name="Rectangle 17">
            <a:extLst>
              <a:ext uri="{FF2B5EF4-FFF2-40B4-BE49-F238E27FC236}">
                <a16:creationId xmlns:a16="http://schemas.microsoft.com/office/drawing/2014/main" id="{C016284E-C97F-25F1-9D90-A4845F57FFA5}"/>
              </a:ext>
              <a:ext uri="{C183D7F6-B498-43B3-948B-1728B52AA6E4}">
                <adec:decorative xmlns:adec="http://schemas.microsoft.com/office/drawing/2017/decorative" val="1"/>
              </a:ext>
            </a:extLst>
          </p:cNvPr>
          <p:cNvSpPr/>
          <p:nvPr/>
        </p:nvSpPr>
        <p:spPr>
          <a:xfrm>
            <a:off x="8001000" y="1600200"/>
            <a:ext cx="2000250" cy="1905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7656" name="Picture 16" descr="Shine Bright Logo">
            <a:extLst>
              <a:ext uri="{FF2B5EF4-FFF2-40B4-BE49-F238E27FC236}">
                <a16:creationId xmlns:a16="http://schemas.microsoft.com/office/drawing/2014/main" id="{9A41DB1E-F8F1-4BF0-F451-99972391BBA1}"/>
              </a:ext>
              <a:ext uri="{C183D7F6-B498-43B3-948B-1728B52AA6E4}">
                <adec:decorative xmlns:adec="http://schemas.microsoft.com/office/drawing/2017/decorative" val="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7888288" y="1574800"/>
            <a:ext cx="213042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Box 18">
            <a:extLst>
              <a:ext uri="{FF2B5EF4-FFF2-40B4-BE49-F238E27FC236}">
                <a16:creationId xmlns:a16="http://schemas.microsoft.com/office/drawing/2014/main" id="{F37E331A-FDDF-2C53-90D5-6BF7EE0B45E3}"/>
              </a:ext>
            </a:extLst>
          </p:cNvPr>
          <p:cNvSpPr txBox="1">
            <a:spLocks noChangeArrowheads="1"/>
          </p:cNvSpPr>
          <p:nvPr/>
        </p:nvSpPr>
        <p:spPr bwMode="auto">
          <a:xfrm>
            <a:off x="8124825" y="3092450"/>
            <a:ext cx="16573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boto" panose="02000000000000000000" pitchFamily="2" charset="0"/>
              </a:defRPr>
            </a:lvl1pPr>
            <a:lvl2pPr marL="742950" indent="-285750">
              <a:defRPr>
                <a:solidFill>
                  <a:schemeClr val="tx1"/>
                </a:solidFill>
                <a:latin typeface="Roboto" panose="02000000000000000000" pitchFamily="2" charset="0"/>
              </a:defRPr>
            </a:lvl2pPr>
            <a:lvl3pPr marL="1143000" indent="-228600">
              <a:defRPr>
                <a:solidFill>
                  <a:schemeClr val="tx1"/>
                </a:solidFill>
                <a:latin typeface="Roboto" panose="02000000000000000000" pitchFamily="2" charset="0"/>
              </a:defRPr>
            </a:lvl3pPr>
            <a:lvl4pPr marL="1600200" indent="-228600">
              <a:defRPr>
                <a:solidFill>
                  <a:schemeClr val="tx1"/>
                </a:solidFill>
                <a:latin typeface="Roboto" panose="02000000000000000000" pitchFamily="2" charset="0"/>
              </a:defRPr>
            </a:lvl4pPr>
            <a:lvl5pPr marL="2057400" indent="-228600">
              <a:defRPr>
                <a:solidFill>
                  <a:schemeClr val="tx1"/>
                </a:solidFill>
                <a:latin typeface="Roboto" panose="02000000000000000000" pitchFamily="2" charset="0"/>
              </a:defRPr>
            </a:lvl5pPr>
            <a:lvl6pPr marL="2514600" indent="-228600" eaLnBrk="0" fontAlgn="base" hangingPunct="0">
              <a:spcBef>
                <a:spcPct val="0"/>
              </a:spcBef>
              <a:spcAft>
                <a:spcPct val="0"/>
              </a:spcAft>
              <a:defRPr>
                <a:solidFill>
                  <a:schemeClr val="tx1"/>
                </a:solidFill>
                <a:latin typeface="Roboto" panose="02000000000000000000" pitchFamily="2" charset="0"/>
              </a:defRPr>
            </a:lvl6pPr>
            <a:lvl7pPr marL="2971800" indent="-228600" eaLnBrk="0" fontAlgn="base" hangingPunct="0">
              <a:spcBef>
                <a:spcPct val="0"/>
              </a:spcBef>
              <a:spcAft>
                <a:spcPct val="0"/>
              </a:spcAft>
              <a:defRPr>
                <a:solidFill>
                  <a:schemeClr val="tx1"/>
                </a:solidFill>
                <a:latin typeface="Roboto" panose="02000000000000000000" pitchFamily="2" charset="0"/>
              </a:defRPr>
            </a:lvl7pPr>
            <a:lvl8pPr marL="3429000" indent="-228600" eaLnBrk="0" fontAlgn="base" hangingPunct="0">
              <a:spcBef>
                <a:spcPct val="0"/>
              </a:spcBef>
              <a:spcAft>
                <a:spcPct val="0"/>
              </a:spcAft>
              <a:defRPr>
                <a:solidFill>
                  <a:schemeClr val="tx1"/>
                </a:solidFill>
                <a:latin typeface="Roboto" panose="02000000000000000000" pitchFamily="2" charset="0"/>
              </a:defRPr>
            </a:lvl8pPr>
            <a:lvl9pPr marL="3886200" indent="-228600" eaLnBrk="0" fontAlgn="base" hangingPunct="0">
              <a:spcBef>
                <a:spcPct val="0"/>
              </a:spcBef>
              <a:spcAft>
                <a:spcPct val="0"/>
              </a:spcAft>
              <a:defRPr>
                <a:solidFill>
                  <a:schemeClr val="tx1"/>
                </a:solidFill>
                <a:latin typeface="Roboto" panose="02000000000000000000" pitchFamily="2" charset="0"/>
              </a:defRPr>
            </a:lvl9pPr>
          </a:lstStyle>
          <a:p>
            <a:pPr algn="ctr"/>
            <a:r>
              <a:rPr lang="en-US" altLang="en-US" sz="1200" b="1" dirty="0"/>
              <a:t>RATE THIS SESSION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accel="40000" decel="4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accel="40000" decel="4000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accel="40000" decel="4000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accel="40000" decel="4000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3">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6" accel="40000" decel="4000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1+#ppt_w/2"/>
                                          </p:val>
                                        </p:tav>
                                        <p:tav tm="100000">
                                          <p:val>
                                            <p:strVal val="#ppt_x"/>
                                          </p:val>
                                        </p:tav>
                                      </p:tavLst>
                                    </p:anim>
                                    <p:anim calcmode="lin" valueType="num">
                                      <p:cBhvr additive="base">
                                        <p:cTn id="28" dur="10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accel="40000" decel="4000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ppt_x"/>
                                          </p:val>
                                        </p:tav>
                                        <p:tav tm="100000">
                                          <p:val>
                                            <p:strVal val="#ppt_x"/>
                                          </p:val>
                                        </p:tav>
                                      </p:tavLst>
                                    </p:anim>
                                    <p:anim calcmode="lin" valueType="num">
                                      <p:cBhvr additive="base">
                                        <p:cTn id="3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DE5E1-2042-BD7B-18E0-0C123F9F0547}"/>
            </a:ext>
          </a:extLst>
        </p:cNvPr>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029946A-0923-F431-A7E4-F5FAD3FFF9A6}"/>
              </a:ext>
              <a:ext uri="{C183D7F6-B498-43B3-948B-1728B52AA6E4}">
                <adec:decorative xmlns:adec="http://schemas.microsoft.com/office/drawing/2017/decorative" val="1"/>
              </a:ext>
            </a:extLst>
          </p:cNvPr>
          <p:cNvSpPr>
            <a:spLocks noGrp="1"/>
          </p:cNvSpPr>
          <p:nvPr>
            <p:ph type="pic" sz="quarter" idx="10"/>
          </p:nvPr>
        </p:nvSpPr>
        <p:spPr/>
        <p:txBody>
          <a:bodyPr/>
          <a:lstStyle/>
          <a:p>
            <a:pPr eaLnBrk="1" hangingPunct="1">
              <a:defRPr/>
            </a:pPr>
            <a:endParaRPr lang="en-US" dirty="0"/>
          </a:p>
        </p:txBody>
      </p:sp>
      <p:sp>
        <p:nvSpPr>
          <p:cNvPr id="152" name="Rectangle 151">
            <a:extLst>
              <a:ext uri="{FF2B5EF4-FFF2-40B4-BE49-F238E27FC236}">
                <a16:creationId xmlns:a16="http://schemas.microsoft.com/office/drawing/2014/main" id="{A3A26736-0CAE-E22E-7653-3ED4F71B8F62}"/>
              </a:ext>
              <a:ext uri="{C183D7F6-B498-43B3-948B-1728B52AA6E4}">
                <adec:decorative xmlns:adec="http://schemas.microsoft.com/office/drawing/2017/decorative" val="1"/>
              </a:ext>
            </a:extLst>
          </p:cNvPr>
          <p:cNvSpPr/>
          <p:nvPr/>
        </p:nvSpPr>
        <p:spPr>
          <a:xfrm>
            <a:off x="0" y="0"/>
            <a:ext cx="12192000" cy="6858000"/>
          </a:xfrm>
          <a:prstGeom prst="rect">
            <a:avLst/>
          </a:prstGeom>
          <a:gradFill flip="none" rotWithShape="1">
            <a:gsLst>
              <a:gs pos="1000">
                <a:srgbClr val="006FA8"/>
              </a:gs>
              <a:gs pos="57628">
                <a:srgbClr val="398A68">
                  <a:alpha val="83922"/>
                </a:srgbClr>
              </a:gs>
              <a:gs pos="100000">
                <a:srgbClr val="6CA23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endParaRPr lang="en-ID" dirty="0"/>
          </a:p>
        </p:txBody>
      </p:sp>
      <p:sp>
        <p:nvSpPr>
          <p:cNvPr id="31750" name="Text Placeholder 1">
            <a:extLst>
              <a:ext uri="{FF2B5EF4-FFF2-40B4-BE49-F238E27FC236}">
                <a16:creationId xmlns:a16="http://schemas.microsoft.com/office/drawing/2014/main" id="{14AC0288-80D8-91B8-0823-37E2087A9749}"/>
              </a:ext>
            </a:extLst>
          </p:cNvPr>
          <p:cNvSpPr>
            <a:spLocks noGrp="1" noChangeArrowheads="1"/>
          </p:cNvSpPr>
          <p:nvPr>
            <p:ph type="title" idx="4294967295"/>
          </p:nvPr>
        </p:nvSpPr>
        <p:spPr bwMode="auto">
          <a:xfrm>
            <a:off x="4075113" y="2386013"/>
            <a:ext cx="4041775" cy="18161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chemeClr val="bg1"/>
                </a:solidFill>
                <a:effectLst/>
                <a:uLnTx/>
                <a:uFillTx/>
                <a:latin typeface="+mn-lt"/>
                <a:ea typeface="+mn-ea"/>
                <a:cs typeface="+mn-cs"/>
              </a:rPr>
              <a:t>How to Move Forward?</a:t>
            </a:r>
          </a:p>
        </p:txBody>
      </p:sp>
    </p:spTree>
    <p:extLst>
      <p:ext uri="{BB962C8B-B14F-4D97-AF65-F5344CB8AC3E}">
        <p14:creationId xmlns:p14="http://schemas.microsoft.com/office/powerpoint/2010/main" val="3588071319"/>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45CD1-685A-686F-FEB8-4033ED4FFD48}"/>
            </a:ext>
          </a:extLst>
        </p:cNvPr>
        <p:cNvGrpSpPr/>
        <p:nvPr/>
      </p:nvGrpSpPr>
      <p:grpSpPr>
        <a:xfrm>
          <a:off x="0" y="0"/>
          <a:ext cx="0" cy="0"/>
          <a:chOff x="0" y="0"/>
          <a:chExt cx="0" cy="0"/>
        </a:xfrm>
      </p:grpSpPr>
      <p:sp>
        <p:nvSpPr>
          <p:cNvPr id="3" name="Freeform 5">
            <a:extLst>
              <a:ext uri="{FF2B5EF4-FFF2-40B4-BE49-F238E27FC236}">
                <a16:creationId xmlns:a16="http://schemas.microsoft.com/office/drawing/2014/main" id="{90451EE3-58D0-BBA8-5AD7-726DF098106F}"/>
              </a:ext>
              <a:ext uri="{C183D7F6-B498-43B3-948B-1728B52AA6E4}">
                <adec:decorative xmlns:adec="http://schemas.microsoft.com/office/drawing/2017/decorative" val="1"/>
              </a:ext>
            </a:extLst>
          </p:cNvPr>
          <p:cNvSpPr>
            <a:spLocks/>
          </p:cNvSpPr>
          <p:nvPr/>
        </p:nvSpPr>
        <p:spPr bwMode="auto">
          <a:xfrm rot="16200000" flipH="1">
            <a:off x="-18256" y="18256"/>
            <a:ext cx="573088" cy="536575"/>
          </a:xfrm>
          <a:custGeom>
            <a:avLst/>
            <a:gdLst>
              <a:gd name="T0" fmla="*/ 1990 w 1990"/>
              <a:gd name="T1" fmla="*/ 0 h 1873"/>
              <a:gd name="T2" fmla="*/ 1553 w 1990"/>
              <a:gd name="T3" fmla="*/ 1529 h 1873"/>
              <a:gd name="T4" fmla="*/ 0 w 1990"/>
              <a:gd name="T5" fmla="*/ 1873 h 1873"/>
              <a:gd name="T6" fmla="*/ 0 w 1990"/>
              <a:gd name="T7" fmla="*/ 0 h 1873"/>
              <a:gd name="T8" fmla="*/ 1990 w 1990"/>
              <a:gd name="T9" fmla="*/ 0 h 1873"/>
            </a:gdLst>
            <a:ahLst/>
            <a:cxnLst>
              <a:cxn ang="0">
                <a:pos x="T0" y="T1"/>
              </a:cxn>
              <a:cxn ang="0">
                <a:pos x="T2" y="T3"/>
              </a:cxn>
              <a:cxn ang="0">
                <a:pos x="T4" y="T5"/>
              </a:cxn>
              <a:cxn ang="0">
                <a:pos x="T6" y="T7"/>
              </a:cxn>
              <a:cxn ang="0">
                <a:pos x="T8" y="T9"/>
              </a:cxn>
            </a:cxnLst>
            <a:rect l="0" t="0" r="r" b="b"/>
            <a:pathLst>
              <a:path w="1990" h="1873">
                <a:moveTo>
                  <a:pt x="1990" y="0"/>
                </a:moveTo>
                <a:cubicBezTo>
                  <a:pt x="1990" y="0"/>
                  <a:pt x="1849" y="1259"/>
                  <a:pt x="1553" y="1529"/>
                </a:cubicBezTo>
                <a:cubicBezTo>
                  <a:pt x="1257" y="1799"/>
                  <a:pt x="0" y="1873"/>
                  <a:pt x="0" y="1873"/>
                </a:cubicBezTo>
                <a:cubicBezTo>
                  <a:pt x="0" y="0"/>
                  <a:pt x="0" y="0"/>
                  <a:pt x="0" y="0"/>
                </a:cubicBezTo>
                <a:lnTo>
                  <a:pt x="1990" y="0"/>
                </a:lnTo>
                <a:close/>
              </a:path>
            </a:pathLst>
          </a:custGeom>
          <a:gradFill>
            <a:gsLst>
              <a:gs pos="1000">
                <a:srgbClr val="006FA8"/>
              </a:gs>
              <a:gs pos="100000">
                <a:srgbClr val="9BBB59"/>
              </a:gs>
            </a:gsLst>
            <a:lin ang="2700000" scaled="1"/>
          </a:gradFill>
          <a:ln>
            <a:noFill/>
          </a:ln>
        </p:spPr>
        <p:txBody>
          <a:bodyPr/>
          <a:lstStyle/>
          <a:p>
            <a:pPr eaLnBrk="1" fontAlgn="auto" hangingPunct="1">
              <a:spcBef>
                <a:spcPts val="0"/>
              </a:spcBef>
              <a:spcAft>
                <a:spcPts val="0"/>
              </a:spcAft>
              <a:defRPr/>
            </a:pPr>
            <a:endParaRPr lang="en-ID" dirty="0">
              <a:latin typeface="+mn-lt"/>
            </a:endParaRPr>
          </a:p>
        </p:txBody>
      </p:sp>
      <p:sp>
        <p:nvSpPr>
          <p:cNvPr id="22" name="Text Placeholder 21">
            <a:extLst>
              <a:ext uri="{FF2B5EF4-FFF2-40B4-BE49-F238E27FC236}">
                <a16:creationId xmlns:a16="http://schemas.microsoft.com/office/drawing/2014/main" id="{D1494938-DD2A-EA9F-762F-8AB24A7A627F}"/>
              </a:ext>
            </a:extLst>
          </p:cNvPr>
          <p:cNvSpPr>
            <a:spLocks noGrp="1" noChangeArrowheads="1"/>
          </p:cNvSpPr>
          <p:nvPr>
            <p:ph type="title" idx="4294967295"/>
          </p:nvPr>
        </p:nvSpPr>
        <p:spPr bwMode="auto">
          <a:xfrm>
            <a:off x="0" y="366713"/>
            <a:ext cx="12192000" cy="84137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rgbClr val="3478A2"/>
                </a:solidFill>
                <a:effectLst/>
                <a:uLnTx/>
                <a:uFillTx/>
                <a:latin typeface="+mn-lt"/>
                <a:ea typeface="+mn-ea"/>
                <a:cs typeface="+mn-cs"/>
              </a:rPr>
              <a:t>Things to Look For (1 of 3)</a:t>
            </a:r>
            <a:endParaRPr kumimoji="0" lang="en-ID" altLang="en-US" sz="4800" b="1" i="0" u="none" strike="noStrike" kern="1200" cap="none" spc="0" normalizeH="0" baseline="0" noProof="0" dirty="0">
              <a:ln>
                <a:noFill/>
              </a:ln>
              <a:solidFill>
                <a:srgbClr val="3478A2"/>
              </a:solidFill>
              <a:effectLst/>
              <a:uLnTx/>
              <a:uFillTx/>
              <a:latin typeface="+mn-lt"/>
              <a:ea typeface="+mn-ea"/>
              <a:cs typeface="+mn-cs"/>
            </a:endParaRPr>
          </a:p>
        </p:txBody>
      </p:sp>
      <p:sp>
        <p:nvSpPr>
          <p:cNvPr id="12" name="TextBox 11">
            <a:extLst>
              <a:ext uri="{FF2B5EF4-FFF2-40B4-BE49-F238E27FC236}">
                <a16:creationId xmlns:a16="http://schemas.microsoft.com/office/drawing/2014/main" id="{55CBCBED-E3D2-B7DD-FCAF-85726988F8E1}"/>
              </a:ext>
            </a:extLst>
          </p:cNvPr>
          <p:cNvSpPr txBox="1"/>
          <p:nvPr/>
        </p:nvSpPr>
        <p:spPr>
          <a:xfrm>
            <a:off x="536576" y="1208088"/>
            <a:ext cx="6478587" cy="5119350"/>
          </a:xfrm>
          <a:prstGeom prst="rect">
            <a:avLst/>
          </a:prstGeom>
          <a:noFill/>
        </p:spPr>
        <p:txBody>
          <a:bodyPr wrap="square">
            <a:spAutoFit/>
          </a:bodyPr>
          <a:lstStyle/>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Use headings appropriately to organize information.</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Images and Non-Text Content should have alternative text that conveys the same information.</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Decorative images should be marked as decorative.</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Hyperlinks should describe where the link is taking you.</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Don’t write “click here”</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Example: Before you submit a complaint, please review the </a:t>
            </a:r>
            <a:r>
              <a:rPr lang="en-US" sz="2000" dirty="0">
                <a:solidFill>
                  <a:schemeClr val="tx1">
                    <a:lumMod val="50000"/>
                  </a:schemeClr>
                </a:solidFill>
                <a:latin typeface="+mn-lt"/>
                <a:hlinkClick r:id="rId2"/>
              </a:rPr>
              <a:t>Guidelines for Assessment Complaints (PDF)</a:t>
            </a:r>
            <a:r>
              <a:rPr lang="en-US" sz="2000" dirty="0">
                <a:solidFill>
                  <a:schemeClr val="tx1">
                    <a:lumMod val="50000"/>
                  </a:schemeClr>
                </a:solidFill>
                <a:latin typeface="+mn-lt"/>
              </a:rPr>
              <a:t>.</a:t>
            </a:r>
          </a:p>
        </p:txBody>
      </p:sp>
      <p:pic>
        <p:nvPicPr>
          <p:cNvPr id="8" name="Picture 7" descr="McLean County Board of Review Webpage showing appropriate header formats.&#10;Heading Level 1 Board of Review&#10;Heading Level 2 About the Membership&#10;The Board is compised of three members, appointed by the County Board (link to County Board Webpage) chairman.  The members represent the two highest polling political parties in the last general election - two members from the majority, and one from the next highest polling party.&#10;Board of Review members must pass a state examination and demonstrate knowledge of real estate and tax law.  The board's highest goal is a fair and equitable assessment.&#10;Heading Level 3 Current Members&#10;The current Board of Review consists of the following members:&#10;List Item 1 Robert Kahman, Chairman (D)&#10;List Item 2 Floyd Aper, Member (R)&#10;List Item 3 Rachel Milton, Member (R)&#10;Heading Level 2 Assessment Appeals Header&#10;Taxpayers can appeal their assessment to the board during the 30 days&#10;Screenshot cuts off.">
            <a:extLst>
              <a:ext uri="{FF2B5EF4-FFF2-40B4-BE49-F238E27FC236}">
                <a16:creationId xmlns:a16="http://schemas.microsoft.com/office/drawing/2014/main" id="{6F0C0A68-D0EA-248D-2C6F-4690AF12AD5E}"/>
              </a:ext>
            </a:extLst>
          </p:cNvPr>
          <p:cNvPicPr>
            <a:picLocks noChangeAspect="1"/>
          </p:cNvPicPr>
          <p:nvPr/>
        </p:nvPicPr>
        <p:blipFill>
          <a:blip r:embed="rId3"/>
          <a:stretch>
            <a:fillRect/>
          </a:stretch>
        </p:blipFill>
        <p:spPr>
          <a:xfrm>
            <a:off x="7015163" y="1208088"/>
            <a:ext cx="4944165" cy="5420481"/>
          </a:xfrm>
          <a:prstGeom prst="rect">
            <a:avLst/>
          </a:prstGeom>
          <a:ln>
            <a:solidFill>
              <a:schemeClr val="tx1"/>
            </a:solidFill>
          </a:ln>
        </p:spPr>
      </p:pic>
      <p:sp>
        <p:nvSpPr>
          <p:cNvPr id="4" name="Freeform 5">
            <a:extLst>
              <a:ext uri="{FF2B5EF4-FFF2-40B4-BE49-F238E27FC236}">
                <a16:creationId xmlns:a16="http://schemas.microsoft.com/office/drawing/2014/main" id="{B03F95EF-C791-1593-3C29-9CC0A127079C}"/>
              </a:ext>
              <a:ext uri="{C183D7F6-B498-43B3-948B-1728B52AA6E4}">
                <adec:decorative xmlns:adec="http://schemas.microsoft.com/office/drawing/2017/decorative" val="1"/>
              </a:ext>
            </a:extLst>
          </p:cNvPr>
          <p:cNvSpPr>
            <a:spLocks/>
          </p:cNvSpPr>
          <p:nvPr/>
        </p:nvSpPr>
        <p:spPr bwMode="auto">
          <a:xfrm rot="10800000">
            <a:off x="11185525" y="5915025"/>
            <a:ext cx="1006475" cy="942975"/>
          </a:xfrm>
          <a:custGeom>
            <a:avLst/>
            <a:gdLst>
              <a:gd name="T0" fmla="*/ 1990 w 1990"/>
              <a:gd name="T1" fmla="*/ 0 h 1873"/>
              <a:gd name="T2" fmla="*/ 1553 w 1990"/>
              <a:gd name="T3" fmla="*/ 1529 h 1873"/>
              <a:gd name="T4" fmla="*/ 0 w 1990"/>
              <a:gd name="T5" fmla="*/ 1873 h 1873"/>
              <a:gd name="T6" fmla="*/ 0 w 1990"/>
              <a:gd name="T7" fmla="*/ 0 h 1873"/>
              <a:gd name="T8" fmla="*/ 1990 w 1990"/>
              <a:gd name="T9" fmla="*/ 0 h 1873"/>
            </a:gdLst>
            <a:ahLst/>
            <a:cxnLst>
              <a:cxn ang="0">
                <a:pos x="T0" y="T1"/>
              </a:cxn>
              <a:cxn ang="0">
                <a:pos x="T2" y="T3"/>
              </a:cxn>
              <a:cxn ang="0">
                <a:pos x="T4" y="T5"/>
              </a:cxn>
              <a:cxn ang="0">
                <a:pos x="T6" y="T7"/>
              </a:cxn>
              <a:cxn ang="0">
                <a:pos x="T8" y="T9"/>
              </a:cxn>
            </a:cxnLst>
            <a:rect l="0" t="0" r="r" b="b"/>
            <a:pathLst>
              <a:path w="1990" h="1873">
                <a:moveTo>
                  <a:pt x="1990" y="0"/>
                </a:moveTo>
                <a:cubicBezTo>
                  <a:pt x="1990" y="0"/>
                  <a:pt x="1849" y="1259"/>
                  <a:pt x="1553" y="1529"/>
                </a:cubicBezTo>
                <a:cubicBezTo>
                  <a:pt x="1257" y="1799"/>
                  <a:pt x="0" y="1873"/>
                  <a:pt x="0" y="1873"/>
                </a:cubicBezTo>
                <a:cubicBezTo>
                  <a:pt x="0" y="0"/>
                  <a:pt x="0" y="0"/>
                  <a:pt x="0" y="0"/>
                </a:cubicBezTo>
                <a:lnTo>
                  <a:pt x="1990" y="0"/>
                </a:lnTo>
                <a:close/>
              </a:path>
            </a:pathLst>
          </a:custGeom>
          <a:gradFill>
            <a:gsLst>
              <a:gs pos="1000">
                <a:srgbClr val="006FA8"/>
              </a:gs>
              <a:gs pos="100000">
                <a:srgbClr val="9BBB59"/>
              </a:gs>
            </a:gsLst>
            <a:lin ang="2700000" scaled="1"/>
          </a:gradFill>
          <a:ln>
            <a:noFill/>
          </a:ln>
        </p:spPr>
        <p:txBody>
          <a:bodyPr/>
          <a:lstStyle/>
          <a:p>
            <a:pPr eaLnBrk="1" fontAlgn="auto" hangingPunct="1">
              <a:spcBef>
                <a:spcPts val="0"/>
              </a:spcBef>
              <a:spcAft>
                <a:spcPts val="0"/>
              </a:spcAft>
              <a:defRPr/>
            </a:pPr>
            <a:endParaRPr lang="en-ID" dirty="0">
              <a:latin typeface="+mn-lt"/>
            </a:endParaRPr>
          </a:p>
        </p:txBody>
      </p:sp>
    </p:spTree>
    <p:extLst>
      <p:ext uri="{BB962C8B-B14F-4D97-AF65-F5344CB8AC3E}">
        <p14:creationId xmlns:p14="http://schemas.microsoft.com/office/powerpoint/2010/main" val="21526597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40000" decel="4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9" accel="40000" decel="4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6" accel="40000" decel="4000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accel="40000" decel="40000"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 calcmode="lin" valueType="num">
                                      <p:cBhvr additive="base">
                                        <p:cTn id="19"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B1029-047F-ADF3-3710-AE7A40A16503}"/>
            </a:ext>
          </a:extLst>
        </p:cNvPr>
        <p:cNvGrpSpPr/>
        <p:nvPr/>
      </p:nvGrpSpPr>
      <p:grpSpPr>
        <a:xfrm>
          <a:off x="0" y="0"/>
          <a:ext cx="0" cy="0"/>
          <a:chOff x="0" y="0"/>
          <a:chExt cx="0" cy="0"/>
        </a:xfrm>
      </p:grpSpPr>
      <p:sp>
        <p:nvSpPr>
          <p:cNvPr id="3" name="Freeform 5">
            <a:extLst>
              <a:ext uri="{FF2B5EF4-FFF2-40B4-BE49-F238E27FC236}">
                <a16:creationId xmlns:a16="http://schemas.microsoft.com/office/drawing/2014/main" id="{7AF81FF2-CBF7-4982-AE56-FF5BF45DA460}"/>
              </a:ext>
              <a:ext uri="{C183D7F6-B498-43B3-948B-1728B52AA6E4}">
                <adec:decorative xmlns:adec="http://schemas.microsoft.com/office/drawing/2017/decorative" val="1"/>
              </a:ext>
            </a:extLst>
          </p:cNvPr>
          <p:cNvSpPr>
            <a:spLocks/>
          </p:cNvSpPr>
          <p:nvPr/>
        </p:nvSpPr>
        <p:spPr bwMode="auto">
          <a:xfrm rot="16200000" flipH="1">
            <a:off x="-18256" y="18256"/>
            <a:ext cx="573088" cy="536575"/>
          </a:xfrm>
          <a:custGeom>
            <a:avLst/>
            <a:gdLst>
              <a:gd name="T0" fmla="*/ 1990 w 1990"/>
              <a:gd name="T1" fmla="*/ 0 h 1873"/>
              <a:gd name="T2" fmla="*/ 1553 w 1990"/>
              <a:gd name="T3" fmla="*/ 1529 h 1873"/>
              <a:gd name="T4" fmla="*/ 0 w 1990"/>
              <a:gd name="T5" fmla="*/ 1873 h 1873"/>
              <a:gd name="T6" fmla="*/ 0 w 1990"/>
              <a:gd name="T7" fmla="*/ 0 h 1873"/>
              <a:gd name="T8" fmla="*/ 1990 w 1990"/>
              <a:gd name="T9" fmla="*/ 0 h 1873"/>
            </a:gdLst>
            <a:ahLst/>
            <a:cxnLst>
              <a:cxn ang="0">
                <a:pos x="T0" y="T1"/>
              </a:cxn>
              <a:cxn ang="0">
                <a:pos x="T2" y="T3"/>
              </a:cxn>
              <a:cxn ang="0">
                <a:pos x="T4" y="T5"/>
              </a:cxn>
              <a:cxn ang="0">
                <a:pos x="T6" y="T7"/>
              </a:cxn>
              <a:cxn ang="0">
                <a:pos x="T8" y="T9"/>
              </a:cxn>
            </a:cxnLst>
            <a:rect l="0" t="0" r="r" b="b"/>
            <a:pathLst>
              <a:path w="1990" h="1873">
                <a:moveTo>
                  <a:pt x="1990" y="0"/>
                </a:moveTo>
                <a:cubicBezTo>
                  <a:pt x="1990" y="0"/>
                  <a:pt x="1849" y="1259"/>
                  <a:pt x="1553" y="1529"/>
                </a:cubicBezTo>
                <a:cubicBezTo>
                  <a:pt x="1257" y="1799"/>
                  <a:pt x="0" y="1873"/>
                  <a:pt x="0" y="1873"/>
                </a:cubicBezTo>
                <a:cubicBezTo>
                  <a:pt x="0" y="0"/>
                  <a:pt x="0" y="0"/>
                  <a:pt x="0" y="0"/>
                </a:cubicBezTo>
                <a:lnTo>
                  <a:pt x="1990" y="0"/>
                </a:lnTo>
                <a:close/>
              </a:path>
            </a:pathLst>
          </a:custGeom>
          <a:gradFill>
            <a:gsLst>
              <a:gs pos="1000">
                <a:srgbClr val="006FA8"/>
              </a:gs>
              <a:gs pos="100000">
                <a:srgbClr val="9BBB59"/>
              </a:gs>
            </a:gsLst>
            <a:lin ang="2700000" scaled="1"/>
          </a:gradFill>
          <a:ln>
            <a:noFill/>
          </a:ln>
        </p:spPr>
        <p:txBody>
          <a:bodyPr/>
          <a:lstStyle/>
          <a:p>
            <a:pPr eaLnBrk="1" fontAlgn="auto" hangingPunct="1">
              <a:spcBef>
                <a:spcPts val="0"/>
              </a:spcBef>
              <a:spcAft>
                <a:spcPts val="0"/>
              </a:spcAft>
              <a:defRPr/>
            </a:pPr>
            <a:endParaRPr lang="en-ID" dirty="0">
              <a:latin typeface="+mn-lt"/>
            </a:endParaRPr>
          </a:p>
        </p:txBody>
      </p:sp>
      <p:sp>
        <p:nvSpPr>
          <p:cNvPr id="5" name="Text Placeholder 21">
            <a:extLst>
              <a:ext uri="{FF2B5EF4-FFF2-40B4-BE49-F238E27FC236}">
                <a16:creationId xmlns:a16="http://schemas.microsoft.com/office/drawing/2014/main" id="{3F003BA7-FBB3-E183-2AAF-1EB0A5B67071}"/>
              </a:ext>
            </a:extLst>
          </p:cNvPr>
          <p:cNvSpPr>
            <a:spLocks noGrp="1" noChangeArrowheads="1"/>
          </p:cNvSpPr>
          <p:nvPr>
            <p:ph type="title" idx="4294967295"/>
          </p:nvPr>
        </p:nvSpPr>
        <p:spPr bwMode="auto">
          <a:xfrm>
            <a:off x="0" y="366713"/>
            <a:ext cx="12192000" cy="84137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rgbClr val="598028"/>
                </a:solidFill>
                <a:effectLst/>
                <a:uLnTx/>
                <a:uFillTx/>
                <a:latin typeface="+mn-lt"/>
                <a:ea typeface="+mn-ea"/>
                <a:cs typeface="+mn-cs"/>
              </a:rPr>
              <a:t>Things to Look For (2 of 3)</a:t>
            </a:r>
            <a:endParaRPr kumimoji="0" lang="en-ID" altLang="en-US" sz="4800" b="1" i="0" u="none" strike="noStrike" kern="1200" cap="none" spc="0" normalizeH="0" baseline="0" noProof="0" dirty="0">
              <a:ln>
                <a:noFill/>
              </a:ln>
              <a:solidFill>
                <a:srgbClr val="598028"/>
              </a:solidFill>
              <a:effectLst/>
              <a:uLnTx/>
              <a:uFillTx/>
              <a:latin typeface="+mn-lt"/>
              <a:ea typeface="+mn-ea"/>
              <a:cs typeface="+mn-cs"/>
            </a:endParaRPr>
          </a:p>
        </p:txBody>
      </p:sp>
      <p:pic>
        <p:nvPicPr>
          <p:cNvPr id="10" name="Picture Placeholder 9" descr="Lone red seat against blue seats in stadium as an example of contrasting colors.">
            <a:extLst>
              <a:ext uri="{FF2B5EF4-FFF2-40B4-BE49-F238E27FC236}">
                <a16:creationId xmlns:a16="http://schemas.microsoft.com/office/drawing/2014/main" id="{71204EFC-61DF-56B0-1B70-48A17F21597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5056" r="15056"/>
          <a:stretch/>
        </p:blipFill>
        <p:spPr>
          <a:xfrm>
            <a:off x="819150" y="1743075"/>
            <a:ext cx="4200525" cy="4208463"/>
          </a:xfrm>
        </p:spPr>
      </p:pic>
      <p:sp>
        <p:nvSpPr>
          <p:cNvPr id="12" name="TextBox 11">
            <a:extLst>
              <a:ext uri="{FF2B5EF4-FFF2-40B4-BE49-F238E27FC236}">
                <a16:creationId xmlns:a16="http://schemas.microsoft.com/office/drawing/2014/main" id="{C631B4FE-3FDB-BC0C-2335-A77BC2C63674}"/>
              </a:ext>
            </a:extLst>
          </p:cNvPr>
          <p:cNvSpPr txBox="1"/>
          <p:nvPr/>
        </p:nvSpPr>
        <p:spPr>
          <a:xfrm>
            <a:off x="5391150" y="1743075"/>
            <a:ext cx="6213475" cy="4657685"/>
          </a:xfrm>
          <a:prstGeom prst="rect">
            <a:avLst/>
          </a:prstGeom>
          <a:noFill/>
        </p:spPr>
        <p:txBody>
          <a:bodyPr>
            <a:spAutoFit/>
          </a:bodyPr>
          <a:lstStyle/>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Color and Contract</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Color by itself can’t be the only means of communicating information.</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Always double check your text to background contract.</a:t>
            </a:r>
          </a:p>
          <a:p>
            <a:pPr marL="1257300" lvl="2"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Example: </a:t>
            </a:r>
            <a:r>
              <a:rPr lang="en-US" sz="2000" dirty="0">
                <a:solidFill>
                  <a:schemeClr val="tx1">
                    <a:lumMod val="50000"/>
                  </a:schemeClr>
                </a:solidFill>
                <a:highlight>
                  <a:srgbClr val="0000FF"/>
                </a:highlight>
                <a:latin typeface="+mn-lt"/>
              </a:rPr>
              <a:t>Hard to Read?</a:t>
            </a:r>
            <a:r>
              <a:rPr lang="en-US" sz="2000" dirty="0">
                <a:solidFill>
                  <a:schemeClr val="tx1">
                    <a:lumMod val="50000"/>
                  </a:schemeClr>
                </a:solidFill>
                <a:latin typeface="+mn-lt"/>
              </a:rPr>
              <a:t> or </a:t>
            </a:r>
            <a:r>
              <a:rPr lang="en-US" sz="2000" dirty="0">
                <a:solidFill>
                  <a:schemeClr val="bg1"/>
                </a:solidFill>
                <a:highlight>
                  <a:srgbClr val="0000FF"/>
                </a:highlight>
                <a:latin typeface="+mn-lt"/>
              </a:rPr>
              <a:t>Hard to Read?</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Tables should be used to show relationships between data or information, not for structure or layout.</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Don’t leave cells blank.</a:t>
            </a:r>
            <a:endParaRPr lang="en-US" sz="1200" dirty="0">
              <a:solidFill>
                <a:schemeClr val="tx1">
                  <a:lumMod val="50000"/>
                </a:schemeClr>
              </a:solidFill>
              <a:latin typeface="+mn-lt"/>
            </a:endParaRPr>
          </a:p>
        </p:txBody>
      </p:sp>
      <p:sp>
        <p:nvSpPr>
          <p:cNvPr id="4" name="Freeform 5">
            <a:extLst>
              <a:ext uri="{FF2B5EF4-FFF2-40B4-BE49-F238E27FC236}">
                <a16:creationId xmlns:a16="http://schemas.microsoft.com/office/drawing/2014/main" id="{9135BCEB-134B-5AC5-FF24-D963F990A406}"/>
              </a:ext>
              <a:ext uri="{C183D7F6-B498-43B3-948B-1728B52AA6E4}">
                <adec:decorative xmlns:adec="http://schemas.microsoft.com/office/drawing/2017/decorative" val="1"/>
              </a:ext>
            </a:extLst>
          </p:cNvPr>
          <p:cNvSpPr>
            <a:spLocks/>
          </p:cNvSpPr>
          <p:nvPr/>
        </p:nvSpPr>
        <p:spPr bwMode="auto">
          <a:xfrm rot="10800000">
            <a:off x="11185525" y="5915025"/>
            <a:ext cx="1006475" cy="942975"/>
          </a:xfrm>
          <a:custGeom>
            <a:avLst/>
            <a:gdLst>
              <a:gd name="T0" fmla="*/ 1990 w 1990"/>
              <a:gd name="T1" fmla="*/ 0 h 1873"/>
              <a:gd name="T2" fmla="*/ 1553 w 1990"/>
              <a:gd name="T3" fmla="*/ 1529 h 1873"/>
              <a:gd name="T4" fmla="*/ 0 w 1990"/>
              <a:gd name="T5" fmla="*/ 1873 h 1873"/>
              <a:gd name="T6" fmla="*/ 0 w 1990"/>
              <a:gd name="T7" fmla="*/ 0 h 1873"/>
              <a:gd name="T8" fmla="*/ 1990 w 1990"/>
              <a:gd name="T9" fmla="*/ 0 h 1873"/>
            </a:gdLst>
            <a:ahLst/>
            <a:cxnLst>
              <a:cxn ang="0">
                <a:pos x="T0" y="T1"/>
              </a:cxn>
              <a:cxn ang="0">
                <a:pos x="T2" y="T3"/>
              </a:cxn>
              <a:cxn ang="0">
                <a:pos x="T4" y="T5"/>
              </a:cxn>
              <a:cxn ang="0">
                <a:pos x="T6" y="T7"/>
              </a:cxn>
              <a:cxn ang="0">
                <a:pos x="T8" y="T9"/>
              </a:cxn>
            </a:cxnLst>
            <a:rect l="0" t="0" r="r" b="b"/>
            <a:pathLst>
              <a:path w="1990" h="1873">
                <a:moveTo>
                  <a:pt x="1990" y="0"/>
                </a:moveTo>
                <a:cubicBezTo>
                  <a:pt x="1990" y="0"/>
                  <a:pt x="1849" y="1259"/>
                  <a:pt x="1553" y="1529"/>
                </a:cubicBezTo>
                <a:cubicBezTo>
                  <a:pt x="1257" y="1799"/>
                  <a:pt x="0" y="1873"/>
                  <a:pt x="0" y="1873"/>
                </a:cubicBezTo>
                <a:cubicBezTo>
                  <a:pt x="0" y="0"/>
                  <a:pt x="0" y="0"/>
                  <a:pt x="0" y="0"/>
                </a:cubicBezTo>
                <a:lnTo>
                  <a:pt x="1990" y="0"/>
                </a:lnTo>
                <a:close/>
              </a:path>
            </a:pathLst>
          </a:custGeom>
          <a:gradFill>
            <a:gsLst>
              <a:gs pos="1000">
                <a:srgbClr val="006FA8"/>
              </a:gs>
              <a:gs pos="100000">
                <a:srgbClr val="9BBB59"/>
              </a:gs>
            </a:gsLst>
            <a:lin ang="2700000" scaled="1"/>
          </a:gradFill>
          <a:ln>
            <a:noFill/>
          </a:ln>
        </p:spPr>
        <p:txBody>
          <a:bodyPr/>
          <a:lstStyle/>
          <a:p>
            <a:pPr eaLnBrk="1" fontAlgn="auto" hangingPunct="1">
              <a:spcBef>
                <a:spcPts val="0"/>
              </a:spcBef>
              <a:spcAft>
                <a:spcPts val="0"/>
              </a:spcAft>
              <a:defRPr/>
            </a:pPr>
            <a:endParaRPr lang="en-ID" dirty="0">
              <a:latin typeface="+mn-lt"/>
            </a:endParaRPr>
          </a:p>
        </p:txBody>
      </p:sp>
    </p:spTree>
    <p:extLst>
      <p:ext uri="{BB962C8B-B14F-4D97-AF65-F5344CB8AC3E}">
        <p14:creationId xmlns:p14="http://schemas.microsoft.com/office/powerpoint/2010/main" val="18853478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40000" decel="4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9" accel="40000" decel="4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6" accel="40000" decel="4000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accel="40000" decel="4000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C4C97-EF7D-1FFC-67F3-9ACB0F6E0F3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5DF70B2-F8F4-0E26-6625-912EDDE0AAE8}"/>
              </a:ext>
            </a:extLst>
          </p:cNvPr>
          <p:cNvSpPr>
            <a:spLocks noGrp="1" noChangeArrowheads="1"/>
          </p:cNvSpPr>
          <p:nvPr>
            <p:ph type="title" idx="4294967295"/>
          </p:nvPr>
        </p:nvSpPr>
        <p:spPr bwMode="auto">
          <a:xfrm>
            <a:off x="1" y="400597"/>
            <a:ext cx="12191999" cy="7604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rgbClr val="3478A2"/>
                </a:solidFill>
                <a:effectLst/>
                <a:uLnTx/>
                <a:uFillTx/>
                <a:latin typeface="+mn-lt"/>
                <a:ea typeface="+mn-ea"/>
                <a:cs typeface="+mn-cs"/>
              </a:rPr>
              <a:t>Things to Look For (3 of 3)</a:t>
            </a:r>
            <a:endParaRPr kumimoji="0" lang="en-ID" altLang="en-US" sz="4800" b="1" i="0" u="none" strike="noStrike" kern="1200" cap="none" spc="0" normalizeH="0" baseline="0" noProof="0" dirty="0">
              <a:ln>
                <a:noFill/>
              </a:ln>
              <a:solidFill>
                <a:srgbClr val="3478A2"/>
              </a:solidFill>
              <a:effectLst/>
              <a:uLnTx/>
              <a:uFillTx/>
              <a:latin typeface="+mn-lt"/>
              <a:ea typeface="+mn-ea"/>
              <a:cs typeface="+mn-cs"/>
            </a:endParaRPr>
          </a:p>
        </p:txBody>
      </p:sp>
      <p:sp>
        <p:nvSpPr>
          <p:cNvPr id="10" name="TextBox 9">
            <a:extLst>
              <a:ext uri="{FF2B5EF4-FFF2-40B4-BE49-F238E27FC236}">
                <a16:creationId xmlns:a16="http://schemas.microsoft.com/office/drawing/2014/main" id="{8E48414C-0013-2D68-25DB-6924B04A6676}"/>
              </a:ext>
            </a:extLst>
          </p:cNvPr>
          <p:cNvSpPr txBox="1"/>
          <p:nvPr/>
        </p:nvSpPr>
        <p:spPr>
          <a:xfrm>
            <a:off x="1142999" y="1792654"/>
            <a:ext cx="4953000" cy="3272691"/>
          </a:xfrm>
          <a:prstGeom prst="rect">
            <a:avLst/>
          </a:prstGeom>
          <a:noFill/>
        </p:spPr>
        <p:txBody>
          <a:bodyPr wrap="square">
            <a:spAutoFit/>
          </a:bodyPr>
          <a:lstStyle/>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Readability</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Use simple language.</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Avoid technical jargon.</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Explain acronyms.</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Use consistent terminology and content structure across pages.</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Avoid walls of text.</a:t>
            </a:r>
          </a:p>
        </p:txBody>
      </p:sp>
      <p:pic>
        <p:nvPicPr>
          <p:cNvPr id="7" name="Picture 6" descr="Confused person in pink background">
            <a:extLst>
              <a:ext uri="{FF2B5EF4-FFF2-40B4-BE49-F238E27FC236}">
                <a16:creationId xmlns:a16="http://schemas.microsoft.com/office/drawing/2014/main" id="{FA45721A-558B-495A-E9CE-79AC501438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1553739"/>
            <a:ext cx="5625779" cy="3750519"/>
          </a:xfrm>
          <a:prstGeom prst="rect">
            <a:avLst/>
          </a:prstGeom>
        </p:spPr>
      </p:pic>
      <p:sp>
        <p:nvSpPr>
          <p:cNvPr id="8" name="Rectangle 7">
            <a:extLst>
              <a:ext uri="{FF2B5EF4-FFF2-40B4-BE49-F238E27FC236}">
                <a16:creationId xmlns:a16="http://schemas.microsoft.com/office/drawing/2014/main" id="{BC19B17E-8E2B-A8CC-2832-983C3AF61759}"/>
              </a:ext>
              <a:ext uri="{C183D7F6-B498-43B3-948B-1728B52AA6E4}">
                <adec:decorative xmlns:adec="http://schemas.microsoft.com/office/drawing/2017/decorative" val="1"/>
              </a:ext>
            </a:extLst>
          </p:cNvPr>
          <p:cNvSpPr/>
          <p:nvPr/>
        </p:nvSpPr>
        <p:spPr>
          <a:xfrm>
            <a:off x="0" y="6089715"/>
            <a:ext cx="12192000" cy="768285"/>
          </a:xfrm>
          <a:prstGeom prst="rect">
            <a:avLst/>
          </a:prstGeom>
          <a:gradFill flip="none" rotWithShape="1">
            <a:gsLst>
              <a:gs pos="11000">
                <a:srgbClr val="006FA8">
                  <a:alpha val="91765"/>
                </a:srgbClr>
              </a:gs>
              <a:gs pos="88000">
                <a:srgbClr val="9BBB59"/>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9675245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40000" decel="4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accel="40000" decel="4000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D34BF-608B-0B98-1180-669BC58D95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7CBF49B-7753-E067-2BB0-AAF9D0FFBD64}"/>
              </a:ext>
            </a:extLst>
          </p:cNvPr>
          <p:cNvSpPr>
            <a:spLocks noGrp="1"/>
          </p:cNvSpPr>
          <p:nvPr>
            <p:ph type="title" idx="4294967295"/>
          </p:nvPr>
        </p:nvSpPr>
        <p:spPr>
          <a:xfrm>
            <a:off x="838200" y="-1325563"/>
            <a:ext cx="10515600" cy="1325563"/>
          </a:xfrm>
        </p:spPr>
        <p:txBody>
          <a:bodyPr vert="horz" wrap="square" lIns="91440" tIns="45720" rIns="91440" bIns="45720" numCol="1" anchor="b" anchorCtr="0" compatLnSpc="1">
            <a:prstTxWarp prst="textNoShape">
              <a:avLst/>
            </a:prstTxWarp>
          </a:bodyPr>
          <a:lstStyle/>
          <a:p>
            <a:r>
              <a:rPr lang="en-US" dirty="0"/>
              <a:t>Documents and Multimedia</a:t>
            </a:r>
          </a:p>
        </p:txBody>
      </p:sp>
      <p:sp>
        <p:nvSpPr>
          <p:cNvPr id="2" name="Text Placeholder 1">
            <a:extLst>
              <a:ext uri="{FF2B5EF4-FFF2-40B4-BE49-F238E27FC236}">
                <a16:creationId xmlns:a16="http://schemas.microsoft.com/office/drawing/2014/main" id="{82D85A44-2B92-21D8-CBE6-69AE0A908623}"/>
              </a:ext>
            </a:extLst>
          </p:cNvPr>
          <p:cNvSpPr>
            <a:spLocks noGrp="1" noChangeArrowheads="1"/>
          </p:cNvSpPr>
          <p:nvPr>
            <p:ph type="body" sz="quarter" idx="11"/>
          </p:nvPr>
        </p:nvSpPr>
        <p:spPr>
          <a:xfrm>
            <a:off x="1143000" y="305063"/>
            <a:ext cx="9906000" cy="760413"/>
          </a:xfrm>
        </p:spPr>
        <p:txBody>
          <a:bodyPr>
            <a:normAutofit fontScale="92500" lnSpcReduction="10000"/>
          </a:bodyPr>
          <a:lstStyle/>
          <a:p>
            <a:pPr eaLnBrk="1" hangingPunct="1">
              <a:defRPr/>
            </a:pPr>
            <a:r>
              <a:rPr lang="en-US" altLang="en-US" sz="5200" dirty="0">
                <a:solidFill>
                  <a:srgbClr val="598028"/>
                </a:solidFill>
              </a:rPr>
              <a:t>Documents</a:t>
            </a:r>
            <a:endParaRPr lang="en-ID" altLang="en-US" dirty="0">
              <a:solidFill>
                <a:srgbClr val="598028"/>
              </a:solidFill>
            </a:endParaRPr>
          </a:p>
        </p:txBody>
      </p:sp>
      <p:sp>
        <p:nvSpPr>
          <p:cNvPr id="10" name="TextBox 9">
            <a:extLst>
              <a:ext uri="{FF2B5EF4-FFF2-40B4-BE49-F238E27FC236}">
                <a16:creationId xmlns:a16="http://schemas.microsoft.com/office/drawing/2014/main" id="{FB84156A-F410-14E8-F0FF-A00BFF70CA76}"/>
              </a:ext>
            </a:extLst>
          </p:cNvPr>
          <p:cNvSpPr txBox="1"/>
          <p:nvPr/>
        </p:nvSpPr>
        <p:spPr>
          <a:xfrm>
            <a:off x="1143000" y="1065476"/>
            <a:ext cx="7991475" cy="2349361"/>
          </a:xfrm>
          <a:prstGeom prst="rect">
            <a:avLst/>
          </a:prstGeom>
          <a:noFill/>
        </p:spPr>
        <p:txBody>
          <a:bodyPr wrap="square">
            <a:spAutoFit/>
          </a:bodyPr>
          <a:lstStyle/>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Accessibility tags are required for ADA compliance.</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Include metadata.</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Avoid scanned documents.</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Scanned documents show up as images, and you would need to use OCR to convert it back to text</a:t>
            </a:r>
          </a:p>
        </p:txBody>
      </p:sp>
      <p:sp>
        <p:nvSpPr>
          <p:cNvPr id="6" name="Text Placeholder 1">
            <a:extLst>
              <a:ext uri="{FF2B5EF4-FFF2-40B4-BE49-F238E27FC236}">
                <a16:creationId xmlns:a16="http://schemas.microsoft.com/office/drawing/2014/main" id="{63B2FE5C-D801-8152-646D-F66783ECF25C}"/>
              </a:ext>
            </a:extLst>
          </p:cNvPr>
          <p:cNvSpPr txBox="1">
            <a:spLocks noChangeArrowheads="1"/>
          </p:cNvSpPr>
          <p:nvPr/>
        </p:nvSpPr>
        <p:spPr bwMode="auto">
          <a:xfrm>
            <a:off x="1143000" y="3414837"/>
            <a:ext cx="99060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0" indent="0" algn="l" defTabSz="912813" rtl="0" eaLnBrk="1" fontAlgn="base" hangingPunct="1">
              <a:lnSpc>
                <a:spcPct val="100000"/>
              </a:lnSpc>
              <a:spcBef>
                <a:spcPts val="1000"/>
              </a:spcBef>
              <a:spcAft>
                <a:spcPct val="0"/>
              </a:spcAft>
              <a:buFont typeface="Arial" panose="020B0604020202020204" pitchFamily="34" charset="0"/>
              <a:buNone/>
              <a:defRPr sz="4800" b="1" kern="1200">
                <a:solidFill>
                  <a:schemeClr val="tx1"/>
                </a:solidFill>
                <a:latin typeface="+mn-lt"/>
                <a:ea typeface="+mn-ea"/>
                <a:cs typeface="+mn-cs"/>
              </a:defRPr>
            </a:lvl1pPr>
            <a:lvl2pPr marL="684213" indent="-227013" algn="l" defTabSz="912813"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en-US" dirty="0">
                <a:solidFill>
                  <a:srgbClr val="3478A2"/>
                </a:solidFill>
              </a:rPr>
              <a:t>Multimedia</a:t>
            </a:r>
            <a:endParaRPr lang="en-ID" altLang="en-US" dirty="0">
              <a:solidFill>
                <a:srgbClr val="3478A2"/>
              </a:solidFill>
            </a:endParaRPr>
          </a:p>
        </p:txBody>
      </p:sp>
      <p:sp>
        <p:nvSpPr>
          <p:cNvPr id="5" name="TextBox 4">
            <a:extLst>
              <a:ext uri="{FF2B5EF4-FFF2-40B4-BE49-F238E27FC236}">
                <a16:creationId xmlns:a16="http://schemas.microsoft.com/office/drawing/2014/main" id="{7C412CBF-B040-96CD-AEDB-EFF98B6F5C11}"/>
              </a:ext>
            </a:extLst>
          </p:cNvPr>
          <p:cNvSpPr txBox="1"/>
          <p:nvPr/>
        </p:nvSpPr>
        <p:spPr>
          <a:xfrm>
            <a:off x="1143000" y="4175250"/>
            <a:ext cx="10858500" cy="1887696"/>
          </a:xfrm>
          <a:prstGeom prst="rect">
            <a:avLst/>
          </a:prstGeom>
          <a:noFill/>
        </p:spPr>
        <p:txBody>
          <a:bodyPr wrap="square">
            <a:spAutoFit/>
          </a:bodyPr>
          <a:lstStyle/>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Include text transcripts for audio and video files. </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Adobe Premiere or Microsoft Stream have options to create transcripts.</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Videos must include captions. </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Audio description of visual information.</a:t>
            </a:r>
          </a:p>
        </p:txBody>
      </p:sp>
      <p:sp>
        <p:nvSpPr>
          <p:cNvPr id="8" name="Rectangle 7">
            <a:extLst>
              <a:ext uri="{FF2B5EF4-FFF2-40B4-BE49-F238E27FC236}">
                <a16:creationId xmlns:a16="http://schemas.microsoft.com/office/drawing/2014/main" id="{2EBFA87F-2177-85EC-8ED4-DE87AA5D11D1}"/>
              </a:ext>
              <a:ext uri="{C183D7F6-B498-43B3-948B-1728B52AA6E4}">
                <adec:decorative xmlns:adec="http://schemas.microsoft.com/office/drawing/2017/decorative" val="1"/>
              </a:ext>
            </a:extLst>
          </p:cNvPr>
          <p:cNvSpPr/>
          <p:nvPr/>
        </p:nvSpPr>
        <p:spPr>
          <a:xfrm>
            <a:off x="0" y="6089715"/>
            <a:ext cx="12192000" cy="768285"/>
          </a:xfrm>
          <a:prstGeom prst="rect">
            <a:avLst/>
          </a:prstGeom>
          <a:gradFill flip="none" rotWithShape="1">
            <a:gsLst>
              <a:gs pos="11000">
                <a:srgbClr val="006FA8">
                  <a:alpha val="91765"/>
                </a:srgbClr>
              </a:gs>
              <a:gs pos="88000">
                <a:srgbClr val="9BBB59"/>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6643679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40000" decel="4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accel="40000" decel="4000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accel="40000" decel="4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accel="40000" decel="40000" fill="hold" grpId="0"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6" grpId="0" build="p"/>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1B626-60F8-25E7-D937-CE37868A56B7}"/>
            </a:ext>
          </a:extLst>
        </p:cNvPr>
        <p:cNvGrpSpPr/>
        <p:nvPr/>
      </p:nvGrpSpPr>
      <p:grpSpPr>
        <a:xfrm>
          <a:off x="0" y="0"/>
          <a:ext cx="0" cy="0"/>
          <a:chOff x="0" y="0"/>
          <a:chExt cx="0" cy="0"/>
        </a:xfrm>
      </p:grpSpPr>
      <p:sp>
        <p:nvSpPr>
          <p:cNvPr id="3" name="Freeform 5">
            <a:extLst>
              <a:ext uri="{FF2B5EF4-FFF2-40B4-BE49-F238E27FC236}">
                <a16:creationId xmlns:a16="http://schemas.microsoft.com/office/drawing/2014/main" id="{AA6B5032-E878-C7E4-3221-8BFEFD5052CB}"/>
              </a:ext>
              <a:ext uri="{C183D7F6-B498-43B3-948B-1728B52AA6E4}">
                <adec:decorative xmlns:adec="http://schemas.microsoft.com/office/drawing/2017/decorative" val="1"/>
              </a:ext>
            </a:extLst>
          </p:cNvPr>
          <p:cNvSpPr>
            <a:spLocks/>
          </p:cNvSpPr>
          <p:nvPr/>
        </p:nvSpPr>
        <p:spPr bwMode="auto">
          <a:xfrm rot="16200000" flipH="1">
            <a:off x="-18256" y="18256"/>
            <a:ext cx="573088" cy="536575"/>
          </a:xfrm>
          <a:custGeom>
            <a:avLst/>
            <a:gdLst>
              <a:gd name="T0" fmla="*/ 1990 w 1990"/>
              <a:gd name="T1" fmla="*/ 0 h 1873"/>
              <a:gd name="T2" fmla="*/ 1553 w 1990"/>
              <a:gd name="T3" fmla="*/ 1529 h 1873"/>
              <a:gd name="T4" fmla="*/ 0 w 1990"/>
              <a:gd name="T5" fmla="*/ 1873 h 1873"/>
              <a:gd name="T6" fmla="*/ 0 w 1990"/>
              <a:gd name="T7" fmla="*/ 0 h 1873"/>
              <a:gd name="T8" fmla="*/ 1990 w 1990"/>
              <a:gd name="T9" fmla="*/ 0 h 1873"/>
            </a:gdLst>
            <a:ahLst/>
            <a:cxnLst>
              <a:cxn ang="0">
                <a:pos x="T0" y="T1"/>
              </a:cxn>
              <a:cxn ang="0">
                <a:pos x="T2" y="T3"/>
              </a:cxn>
              <a:cxn ang="0">
                <a:pos x="T4" y="T5"/>
              </a:cxn>
              <a:cxn ang="0">
                <a:pos x="T6" y="T7"/>
              </a:cxn>
              <a:cxn ang="0">
                <a:pos x="T8" y="T9"/>
              </a:cxn>
            </a:cxnLst>
            <a:rect l="0" t="0" r="r" b="b"/>
            <a:pathLst>
              <a:path w="1990" h="1873">
                <a:moveTo>
                  <a:pt x="1990" y="0"/>
                </a:moveTo>
                <a:cubicBezTo>
                  <a:pt x="1990" y="0"/>
                  <a:pt x="1849" y="1259"/>
                  <a:pt x="1553" y="1529"/>
                </a:cubicBezTo>
                <a:cubicBezTo>
                  <a:pt x="1257" y="1799"/>
                  <a:pt x="0" y="1873"/>
                  <a:pt x="0" y="1873"/>
                </a:cubicBezTo>
                <a:cubicBezTo>
                  <a:pt x="0" y="0"/>
                  <a:pt x="0" y="0"/>
                  <a:pt x="0" y="0"/>
                </a:cubicBezTo>
                <a:lnTo>
                  <a:pt x="1990" y="0"/>
                </a:lnTo>
                <a:close/>
              </a:path>
            </a:pathLst>
          </a:custGeom>
          <a:gradFill>
            <a:gsLst>
              <a:gs pos="1000">
                <a:srgbClr val="006FA8"/>
              </a:gs>
              <a:gs pos="100000">
                <a:srgbClr val="9BBB59"/>
              </a:gs>
            </a:gsLst>
            <a:lin ang="2700000" scaled="1"/>
          </a:gradFill>
          <a:ln>
            <a:noFill/>
          </a:ln>
        </p:spPr>
        <p:txBody>
          <a:bodyPr/>
          <a:lstStyle/>
          <a:p>
            <a:pPr eaLnBrk="1" fontAlgn="auto" hangingPunct="1">
              <a:spcBef>
                <a:spcPts val="0"/>
              </a:spcBef>
              <a:spcAft>
                <a:spcPts val="0"/>
              </a:spcAft>
              <a:defRPr/>
            </a:pPr>
            <a:endParaRPr lang="en-ID" dirty="0">
              <a:latin typeface="+mn-lt"/>
            </a:endParaRPr>
          </a:p>
        </p:txBody>
      </p:sp>
      <p:sp>
        <p:nvSpPr>
          <p:cNvPr id="5" name="Text Placeholder 21">
            <a:extLst>
              <a:ext uri="{FF2B5EF4-FFF2-40B4-BE49-F238E27FC236}">
                <a16:creationId xmlns:a16="http://schemas.microsoft.com/office/drawing/2014/main" id="{A0558F4D-51D3-242D-7591-6DEF73E3C6F1}"/>
              </a:ext>
            </a:extLst>
          </p:cNvPr>
          <p:cNvSpPr>
            <a:spLocks noGrp="1" noChangeArrowheads="1"/>
          </p:cNvSpPr>
          <p:nvPr>
            <p:ph type="title" idx="4294967295"/>
          </p:nvPr>
        </p:nvSpPr>
        <p:spPr bwMode="auto">
          <a:xfrm>
            <a:off x="0" y="366713"/>
            <a:ext cx="12192000" cy="84137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rgbClr val="598028"/>
                </a:solidFill>
                <a:effectLst/>
                <a:uLnTx/>
                <a:uFillTx/>
                <a:latin typeface="+mn-lt"/>
                <a:ea typeface="+mn-ea"/>
                <a:cs typeface="+mn-cs"/>
              </a:rPr>
              <a:t>Social Media</a:t>
            </a:r>
            <a:endParaRPr kumimoji="0" lang="en-ID" altLang="en-US" sz="4800" b="1" i="0" u="none" strike="noStrike" kern="1200" cap="none" spc="0" normalizeH="0" baseline="0" noProof="0" dirty="0">
              <a:ln>
                <a:noFill/>
              </a:ln>
              <a:solidFill>
                <a:srgbClr val="598028"/>
              </a:solidFill>
              <a:effectLst/>
              <a:uLnTx/>
              <a:uFillTx/>
              <a:latin typeface="+mn-lt"/>
              <a:ea typeface="+mn-ea"/>
              <a:cs typeface="+mn-cs"/>
            </a:endParaRPr>
          </a:p>
        </p:txBody>
      </p:sp>
      <p:pic>
        <p:nvPicPr>
          <p:cNvPr id="10" name="Picture Placeholder 9" descr="Circle of hands holding smartphones as an example of social media">
            <a:extLst>
              <a:ext uri="{FF2B5EF4-FFF2-40B4-BE49-F238E27FC236}">
                <a16:creationId xmlns:a16="http://schemas.microsoft.com/office/drawing/2014/main" id="{76301B99-FF5B-C96F-88D9-EA10D1F1473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730" r="16730"/>
          <a:stretch/>
        </p:blipFill>
        <p:spPr>
          <a:xfrm>
            <a:off x="819150" y="1743075"/>
            <a:ext cx="4200525" cy="4208463"/>
          </a:xfrm>
        </p:spPr>
      </p:pic>
      <p:sp>
        <p:nvSpPr>
          <p:cNvPr id="12" name="TextBox 11">
            <a:extLst>
              <a:ext uri="{FF2B5EF4-FFF2-40B4-BE49-F238E27FC236}">
                <a16:creationId xmlns:a16="http://schemas.microsoft.com/office/drawing/2014/main" id="{FF1D5BD3-CAEF-01AD-0E6C-708768675449}"/>
              </a:ext>
            </a:extLst>
          </p:cNvPr>
          <p:cNvSpPr txBox="1"/>
          <p:nvPr/>
        </p:nvSpPr>
        <p:spPr>
          <a:xfrm>
            <a:off x="5391150" y="1518463"/>
            <a:ext cx="6213475" cy="4657685"/>
          </a:xfrm>
          <a:prstGeom prst="rect">
            <a:avLst/>
          </a:prstGeom>
          <a:noFill/>
        </p:spPr>
        <p:txBody>
          <a:bodyPr>
            <a:spAutoFit/>
          </a:bodyPr>
          <a:lstStyle/>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Don’t use color alone to convey information!</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Include alternative text on all images.</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Images of text must include the text in the body of the post.</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Include description of the link destination before a hyperlink.</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If linking to anything other than a webpage, indicate the content type.</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Don’t overuse emojis or replace with emojis</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Videos must include captions.</a:t>
            </a:r>
          </a:p>
        </p:txBody>
      </p:sp>
      <p:sp>
        <p:nvSpPr>
          <p:cNvPr id="4" name="Freeform 5">
            <a:extLst>
              <a:ext uri="{FF2B5EF4-FFF2-40B4-BE49-F238E27FC236}">
                <a16:creationId xmlns:a16="http://schemas.microsoft.com/office/drawing/2014/main" id="{C0A87C76-0D6B-21F1-A90C-71CC133B9B86}"/>
              </a:ext>
              <a:ext uri="{C183D7F6-B498-43B3-948B-1728B52AA6E4}">
                <adec:decorative xmlns:adec="http://schemas.microsoft.com/office/drawing/2017/decorative" val="1"/>
              </a:ext>
            </a:extLst>
          </p:cNvPr>
          <p:cNvSpPr>
            <a:spLocks/>
          </p:cNvSpPr>
          <p:nvPr/>
        </p:nvSpPr>
        <p:spPr bwMode="auto">
          <a:xfrm rot="10800000">
            <a:off x="11185525" y="5915025"/>
            <a:ext cx="1006475" cy="942975"/>
          </a:xfrm>
          <a:custGeom>
            <a:avLst/>
            <a:gdLst>
              <a:gd name="T0" fmla="*/ 1990 w 1990"/>
              <a:gd name="T1" fmla="*/ 0 h 1873"/>
              <a:gd name="T2" fmla="*/ 1553 w 1990"/>
              <a:gd name="T3" fmla="*/ 1529 h 1873"/>
              <a:gd name="T4" fmla="*/ 0 w 1990"/>
              <a:gd name="T5" fmla="*/ 1873 h 1873"/>
              <a:gd name="T6" fmla="*/ 0 w 1990"/>
              <a:gd name="T7" fmla="*/ 0 h 1873"/>
              <a:gd name="T8" fmla="*/ 1990 w 1990"/>
              <a:gd name="T9" fmla="*/ 0 h 1873"/>
            </a:gdLst>
            <a:ahLst/>
            <a:cxnLst>
              <a:cxn ang="0">
                <a:pos x="T0" y="T1"/>
              </a:cxn>
              <a:cxn ang="0">
                <a:pos x="T2" y="T3"/>
              </a:cxn>
              <a:cxn ang="0">
                <a:pos x="T4" y="T5"/>
              </a:cxn>
              <a:cxn ang="0">
                <a:pos x="T6" y="T7"/>
              </a:cxn>
              <a:cxn ang="0">
                <a:pos x="T8" y="T9"/>
              </a:cxn>
            </a:cxnLst>
            <a:rect l="0" t="0" r="r" b="b"/>
            <a:pathLst>
              <a:path w="1990" h="1873">
                <a:moveTo>
                  <a:pt x="1990" y="0"/>
                </a:moveTo>
                <a:cubicBezTo>
                  <a:pt x="1990" y="0"/>
                  <a:pt x="1849" y="1259"/>
                  <a:pt x="1553" y="1529"/>
                </a:cubicBezTo>
                <a:cubicBezTo>
                  <a:pt x="1257" y="1799"/>
                  <a:pt x="0" y="1873"/>
                  <a:pt x="0" y="1873"/>
                </a:cubicBezTo>
                <a:cubicBezTo>
                  <a:pt x="0" y="0"/>
                  <a:pt x="0" y="0"/>
                  <a:pt x="0" y="0"/>
                </a:cubicBezTo>
                <a:lnTo>
                  <a:pt x="1990" y="0"/>
                </a:lnTo>
                <a:close/>
              </a:path>
            </a:pathLst>
          </a:custGeom>
          <a:gradFill>
            <a:gsLst>
              <a:gs pos="1000">
                <a:srgbClr val="006FA8"/>
              </a:gs>
              <a:gs pos="100000">
                <a:srgbClr val="9BBB59"/>
              </a:gs>
            </a:gsLst>
            <a:lin ang="2700000" scaled="1"/>
          </a:gradFill>
          <a:ln>
            <a:noFill/>
          </a:ln>
        </p:spPr>
        <p:txBody>
          <a:bodyPr/>
          <a:lstStyle/>
          <a:p>
            <a:pPr eaLnBrk="1" fontAlgn="auto" hangingPunct="1">
              <a:spcBef>
                <a:spcPts val="0"/>
              </a:spcBef>
              <a:spcAft>
                <a:spcPts val="0"/>
              </a:spcAft>
              <a:defRPr/>
            </a:pPr>
            <a:endParaRPr lang="en-ID" dirty="0">
              <a:latin typeface="+mn-lt"/>
            </a:endParaRPr>
          </a:p>
        </p:txBody>
      </p:sp>
    </p:spTree>
    <p:extLst>
      <p:ext uri="{BB962C8B-B14F-4D97-AF65-F5344CB8AC3E}">
        <p14:creationId xmlns:p14="http://schemas.microsoft.com/office/powerpoint/2010/main" val="7794975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40000" decel="4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9" accel="40000" decel="4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6" accel="40000" decel="4000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accel="40000" decel="4000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7F573-03E0-5994-B94C-5A1D2FCC94CA}"/>
            </a:ext>
          </a:extLst>
        </p:cNvPr>
        <p:cNvGrpSpPr/>
        <p:nvPr/>
      </p:nvGrpSpPr>
      <p:grpSpPr>
        <a:xfrm>
          <a:off x="0" y="0"/>
          <a:ext cx="0" cy="0"/>
          <a:chOff x="0" y="0"/>
          <a:chExt cx="0" cy="0"/>
        </a:xfrm>
      </p:grpSpPr>
      <p:sp>
        <p:nvSpPr>
          <p:cNvPr id="3" name="Freeform 5">
            <a:extLst>
              <a:ext uri="{FF2B5EF4-FFF2-40B4-BE49-F238E27FC236}">
                <a16:creationId xmlns:a16="http://schemas.microsoft.com/office/drawing/2014/main" id="{19824005-CEF1-6732-85E8-32026537EA00}"/>
              </a:ext>
              <a:ext uri="{C183D7F6-B498-43B3-948B-1728B52AA6E4}">
                <adec:decorative xmlns:adec="http://schemas.microsoft.com/office/drawing/2017/decorative" val="1"/>
              </a:ext>
            </a:extLst>
          </p:cNvPr>
          <p:cNvSpPr>
            <a:spLocks/>
          </p:cNvSpPr>
          <p:nvPr/>
        </p:nvSpPr>
        <p:spPr bwMode="auto">
          <a:xfrm rot="16200000" flipH="1">
            <a:off x="-18256" y="18256"/>
            <a:ext cx="573088" cy="536575"/>
          </a:xfrm>
          <a:custGeom>
            <a:avLst/>
            <a:gdLst>
              <a:gd name="T0" fmla="*/ 1990 w 1990"/>
              <a:gd name="T1" fmla="*/ 0 h 1873"/>
              <a:gd name="T2" fmla="*/ 1553 w 1990"/>
              <a:gd name="T3" fmla="*/ 1529 h 1873"/>
              <a:gd name="T4" fmla="*/ 0 w 1990"/>
              <a:gd name="T5" fmla="*/ 1873 h 1873"/>
              <a:gd name="T6" fmla="*/ 0 w 1990"/>
              <a:gd name="T7" fmla="*/ 0 h 1873"/>
              <a:gd name="T8" fmla="*/ 1990 w 1990"/>
              <a:gd name="T9" fmla="*/ 0 h 1873"/>
            </a:gdLst>
            <a:ahLst/>
            <a:cxnLst>
              <a:cxn ang="0">
                <a:pos x="T0" y="T1"/>
              </a:cxn>
              <a:cxn ang="0">
                <a:pos x="T2" y="T3"/>
              </a:cxn>
              <a:cxn ang="0">
                <a:pos x="T4" y="T5"/>
              </a:cxn>
              <a:cxn ang="0">
                <a:pos x="T6" y="T7"/>
              </a:cxn>
              <a:cxn ang="0">
                <a:pos x="T8" y="T9"/>
              </a:cxn>
            </a:cxnLst>
            <a:rect l="0" t="0" r="r" b="b"/>
            <a:pathLst>
              <a:path w="1990" h="1873">
                <a:moveTo>
                  <a:pt x="1990" y="0"/>
                </a:moveTo>
                <a:cubicBezTo>
                  <a:pt x="1990" y="0"/>
                  <a:pt x="1849" y="1259"/>
                  <a:pt x="1553" y="1529"/>
                </a:cubicBezTo>
                <a:cubicBezTo>
                  <a:pt x="1257" y="1799"/>
                  <a:pt x="0" y="1873"/>
                  <a:pt x="0" y="1873"/>
                </a:cubicBezTo>
                <a:cubicBezTo>
                  <a:pt x="0" y="0"/>
                  <a:pt x="0" y="0"/>
                  <a:pt x="0" y="0"/>
                </a:cubicBezTo>
                <a:lnTo>
                  <a:pt x="1990" y="0"/>
                </a:lnTo>
                <a:close/>
              </a:path>
            </a:pathLst>
          </a:custGeom>
          <a:gradFill>
            <a:gsLst>
              <a:gs pos="1000">
                <a:srgbClr val="006FA8"/>
              </a:gs>
              <a:gs pos="100000">
                <a:srgbClr val="9BBB59"/>
              </a:gs>
            </a:gsLst>
            <a:lin ang="2700000" scaled="1"/>
          </a:gradFill>
          <a:ln>
            <a:noFill/>
          </a:ln>
        </p:spPr>
        <p:txBody>
          <a:bodyPr/>
          <a:lstStyle/>
          <a:p>
            <a:pPr eaLnBrk="1" fontAlgn="auto" hangingPunct="1">
              <a:spcBef>
                <a:spcPts val="0"/>
              </a:spcBef>
              <a:spcAft>
                <a:spcPts val="0"/>
              </a:spcAft>
              <a:defRPr/>
            </a:pPr>
            <a:endParaRPr lang="en-ID" dirty="0">
              <a:latin typeface="+mn-lt"/>
            </a:endParaRPr>
          </a:p>
        </p:txBody>
      </p:sp>
      <p:sp>
        <p:nvSpPr>
          <p:cNvPr id="22" name="Text Placeholder 21">
            <a:extLst>
              <a:ext uri="{FF2B5EF4-FFF2-40B4-BE49-F238E27FC236}">
                <a16:creationId xmlns:a16="http://schemas.microsoft.com/office/drawing/2014/main" id="{A3F182F1-DF47-E21A-B704-A44E943F6CF9}"/>
              </a:ext>
            </a:extLst>
          </p:cNvPr>
          <p:cNvSpPr>
            <a:spLocks noGrp="1" noChangeArrowheads="1"/>
          </p:cNvSpPr>
          <p:nvPr>
            <p:ph type="title" idx="4294967295"/>
          </p:nvPr>
        </p:nvSpPr>
        <p:spPr bwMode="auto">
          <a:xfrm>
            <a:off x="0" y="366713"/>
            <a:ext cx="12192000" cy="84137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rgbClr val="3478A2"/>
                </a:solidFill>
                <a:effectLst/>
                <a:uLnTx/>
                <a:uFillTx/>
                <a:latin typeface="+mn-lt"/>
                <a:ea typeface="+mn-ea"/>
                <a:cs typeface="+mn-cs"/>
              </a:rPr>
              <a:t>Third Party Content</a:t>
            </a:r>
            <a:endParaRPr kumimoji="0" lang="en-ID" altLang="en-US" sz="4800" b="1" i="0" u="none" strike="noStrike" kern="1200" cap="none" spc="0" normalizeH="0" baseline="0" noProof="0" dirty="0">
              <a:ln>
                <a:noFill/>
              </a:ln>
              <a:solidFill>
                <a:srgbClr val="3478A2"/>
              </a:solidFill>
              <a:effectLst/>
              <a:uLnTx/>
              <a:uFillTx/>
              <a:latin typeface="+mn-lt"/>
              <a:ea typeface="+mn-ea"/>
              <a:cs typeface="+mn-cs"/>
            </a:endParaRPr>
          </a:p>
        </p:txBody>
      </p:sp>
      <p:sp>
        <p:nvSpPr>
          <p:cNvPr id="12" name="TextBox 11">
            <a:extLst>
              <a:ext uri="{FF2B5EF4-FFF2-40B4-BE49-F238E27FC236}">
                <a16:creationId xmlns:a16="http://schemas.microsoft.com/office/drawing/2014/main" id="{F601A732-AF52-97F2-31A2-69ACBC07E207}"/>
              </a:ext>
            </a:extLst>
          </p:cNvPr>
          <p:cNvSpPr txBox="1"/>
          <p:nvPr/>
        </p:nvSpPr>
        <p:spPr>
          <a:xfrm>
            <a:off x="784524" y="1533745"/>
            <a:ext cx="6213475" cy="4657685"/>
          </a:xfrm>
          <a:prstGeom prst="rect">
            <a:avLst/>
          </a:prstGeom>
          <a:noFill/>
        </p:spPr>
        <p:txBody>
          <a:bodyPr>
            <a:spAutoFit/>
          </a:bodyPr>
          <a:lstStyle/>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Third party content created for or posted on behalf of your organization must be compliant.</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Communicate the importance of accessibility and find out how they are working to comply with WCAG 2.1 AA.</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Ask for an Accessibility Conformance Report (ACR) or a completed Voluntary Product Accessibility Template (VPAT).</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If not available, direct them to the </a:t>
            </a:r>
            <a:r>
              <a:rPr lang="en-US" sz="2000" dirty="0">
                <a:solidFill>
                  <a:schemeClr val="tx1">
                    <a:lumMod val="50000"/>
                  </a:schemeClr>
                </a:solidFill>
                <a:latin typeface="+mn-lt"/>
                <a:hlinkClick r:id="rId2"/>
              </a:rPr>
              <a:t>VPAT website </a:t>
            </a:r>
            <a:r>
              <a:rPr lang="en-US" sz="2000" dirty="0">
                <a:solidFill>
                  <a:schemeClr val="tx1">
                    <a:lumMod val="50000"/>
                  </a:schemeClr>
                </a:solidFill>
                <a:latin typeface="+mn-lt"/>
              </a:rPr>
              <a:t>and request they complete a VPAT for WCAG.</a:t>
            </a:r>
          </a:p>
        </p:txBody>
      </p:sp>
      <p:pic>
        <p:nvPicPr>
          <p:cNvPr id="6" name="Picture 5" descr="McLean County Property Tax Inquiry demonstrating an example of third party content that would also need to be accessible.">
            <a:extLst>
              <a:ext uri="{FF2B5EF4-FFF2-40B4-BE49-F238E27FC236}">
                <a16:creationId xmlns:a16="http://schemas.microsoft.com/office/drawing/2014/main" id="{0C154E39-F084-D9D6-A2CA-2EA7D56936DD}"/>
              </a:ext>
            </a:extLst>
          </p:cNvPr>
          <p:cNvPicPr>
            <a:picLocks noChangeAspect="1"/>
          </p:cNvPicPr>
          <p:nvPr/>
        </p:nvPicPr>
        <p:blipFill>
          <a:blip r:embed="rId3"/>
          <a:stretch>
            <a:fillRect/>
          </a:stretch>
        </p:blipFill>
        <p:spPr>
          <a:xfrm>
            <a:off x="6997999" y="1309530"/>
            <a:ext cx="4610743" cy="5106113"/>
          </a:xfrm>
          <a:prstGeom prst="rect">
            <a:avLst/>
          </a:prstGeom>
          <a:ln>
            <a:solidFill>
              <a:schemeClr val="tx1"/>
            </a:solidFill>
          </a:ln>
        </p:spPr>
      </p:pic>
      <p:sp>
        <p:nvSpPr>
          <p:cNvPr id="4" name="Freeform 5">
            <a:extLst>
              <a:ext uri="{FF2B5EF4-FFF2-40B4-BE49-F238E27FC236}">
                <a16:creationId xmlns:a16="http://schemas.microsoft.com/office/drawing/2014/main" id="{289FAE61-D645-AE98-AFFE-80C336CD5E74}"/>
              </a:ext>
              <a:ext uri="{C183D7F6-B498-43B3-948B-1728B52AA6E4}">
                <adec:decorative xmlns:adec="http://schemas.microsoft.com/office/drawing/2017/decorative" val="1"/>
              </a:ext>
            </a:extLst>
          </p:cNvPr>
          <p:cNvSpPr>
            <a:spLocks/>
          </p:cNvSpPr>
          <p:nvPr/>
        </p:nvSpPr>
        <p:spPr bwMode="auto">
          <a:xfrm rot="10800000">
            <a:off x="11185525" y="5915025"/>
            <a:ext cx="1006475" cy="942975"/>
          </a:xfrm>
          <a:custGeom>
            <a:avLst/>
            <a:gdLst>
              <a:gd name="T0" fmla="*/ 1990 w 1990"/>
              <a:gd name="T1" fmla="*/ 0 h 1873"/>
              <a:gd name="T2" fmla="*/ 1553 w 1990"/>
              <a:gd name="T3" fmla="*/ 1529 h 1873"/>
              <a:gd name="T4" fmla="*/ 0 w 1990"/>
              <a:gd name="T5" fmla="*/ 1873 h 1873"/>
              <a:gd name="T6" fmla="*/ 0 w 1990"/>
              <a:gd name="T7" fmla="*/ 0 h 1873"/>
              <a:gd name="T8" fmla="*/ 1990 w 1990"/>
              <a:gd name="T9" fmla="*/ 0 h 1873"/>
            </a:gdLst>
            <a:ahLst/>
            <a:cxnLst>
              <a:cxn ang="0">
                <a:pos x="T0" y="T1"/>
              </a:cxn>
              <a:cxn ang="0">
                <a:pos x="T2" y="T3"/>
              </a:cxn>
              <a:cxn ang="0">
                <a:pos x="T4" y="T5"/>
              </a:cxn>
              <a:cxn ang="0">
                <a:pos x="T6" y="T7"/>
              </a:cxn>
              <a:cxn ang="0">
                <a:pos x="T8" y="T9"/>
              </a:cxn>
            </a:cxnLst>
            <a:rect l="0" t="0" r="r" b="b"/>
            <a:pathLst>
              <a:path w="1990" h="1873">
                <a:moveTo>
                  <a:pt x="1990" y="0"/>
                </a:moveTo>
                <a:cubicBezTo>
                  <a:pt x="1990" y="0"/>
                  <a:pt x="1849" y="1259"/>
                  <a:pt x="1553" y="1529"/>
                </a:cubicBezTo>
                <a:cubicBezTo>
                  <a:pt x="1257" y="1799"/>
                  <a:pt x="0" y="1873"/>
                  <a:pt x="0" y="1873"/>
                </a:cubicBezTo>
                <a:cubicBezTo>
                  <a:pt x="0" y="0"/>
                  <a:pt x="0" y="0"/>
                  <a:pt x="0" y="0"/>
                </a:cubicBezTo>
                <a:lnTo>
                  <a:pt x="1990" y="0"/>
                </a:lnTo>
                <a:close/>
              </a:path>
            </a:pathLst>
          </a:custGeom>
          <a:gradFill>
            <a:gsLst>
              <a:gs pos="1000">
                <a:srgbClr val="006FA8"/>
              </a:gs>
              <a:gs pos="100000">
                <a:srgbClr val="9BBB59"/>
              </a:gs>
            </a:gsLst>
            <a:lin ang="2700000" scaled="1"/>
          </a:gradFill>
          <a:ln>
            <a:noFill/>
          </a:ln>
        </p:spPr>
        <p:txBody>
          <a:bodyPr/>
          <a:lstStyle/>
          <a:p>
            <a:pPr eaLnBrk="1" fontAlgn="auto" hangingPunct="1">
              <a:spcBef>
                <a:spcPts val="0"/>
              </a:spcBef>
              <a:spcAft>
                <a:spcPts val="0"/>
              </a:spcAft>
              <a:defRPr/>
            </a:pPr>
            <a:endParaRPr lang="en-ID" dirty="0">
              <a:latin typeface="+mn-lt"/>
            </a:endParaRPr>
          </a:p>
        </p:txBody>
      </p:sp>
    </p:spTree>
    <p:extLst>
      <p:ext uri="{BB962C8B-B14F-4D97-AF65-F5344CB8AC3E}">
        <p14:creationId xmlns:p14="http://schemas.microsoft.com/office/powerpoint/2010/main" val="14156385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40000" decel="4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9" accel="40000" decel="4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6" accel="40000" decel="4000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accel="40000" decel="40000"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 calcmode="lin" valueType="num">
                                      <p:cBhvr additive="base">
                                        <p:cTn id="19"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42F52-22F3-8260-64DD-3784FA410825}"/>
            </a:ext>
          </a:extLst>
        </p:cNvPr>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4C80BAA-C554-9F20-9EB0-0079A2841932}"/>
              </a:ext>
              <a:ext uri="{C183D7F6-B498-43B3-948B-1728B52AA6E4}">
                <adec:decorative xmlns:adec="http://schemas.microsoft.com/office/drawing/2017/decorative" val="1"/>
              </a:ext>
            </a:extLst>
          </p:cNvPr>
          <p:cNvSpPr>
            <a:spLocks noGrp="1"/>
          </p:cNvSpPr>
          <p:nvPr>
            <p:ph type="pic" sz="quarter" idx="10"/>
          </p:nvPr>
        </p:nvSpPr>
        <p:spPr/>
        <p:txBody>
          <a:bodyPr/>
          <a:lstStyle/>
          <a:p>
            <a:pPr eaLnBrk="1" hangingPunct="1">
              <a:defRPr/>
            </a:pPr>
            <a:endParaRPr lang="en-US" dirty="0"/>
          </a:p>
        </p:txBody>
      </p:sp>
      <p:sp>
        <p:nvSpPr>
          <p:cNvPr id="152" name="Rectangle 151">
            <a:extLst>
              <a:ext uri="{FF2B5EF4-FFF2-40B4-BE49-F238E27FC236}">
                <a16:creationId xmlns:a16="http://schemas.microsoft.com/office/drawing/2014/main" id="{65F4CAC3-DE53-B712-51FA-9BB677FF7B79}"/>
              </a:ext>
              <a:ext uri="{C183D7F6-B498-43B3-948B-1728B52AA6E4}">
                <adec:decorative xmlns:adec="http://schemas.microsoft.com/office/drawing/2017/decorative" val="1"/>
              </a:ext>
            </a:extLst>
          </p:cNvPr>
          <p:cNvSpPr/>
          <p:nvPr/>
        </p:nvSpPr>
        <p:spPr>
          <a:xfrm>
            <a:off x="0" y="0"/>
            <a:ext cx="12192000" cy="6858000"/>
          </a:xfrm>
          <a:prstGeom prst="rect">
            <a:avLst/>
          </a:prstGeom>
          <a:gradFill flip="none" rotWithShape="1">
            <a:gsLst>
              <a:gs pos="1000">
                <a:srgbClr val="006FA8"/>
              </a:gs>
              <a:gs pos="57628">
                <a:srgbClr val="398A68">
                  <a:alpha val="83922"/>
                </a:srgbClr>
              </a:gs>
              <a:gs pos="100000">
                <a:srgbClr val="6CA23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endParaRPr lang="en-ID" dirty="0"/>
          </a:p>
        </p:txBody>
      </p:sp>
      <p:sp>
        <p:nvSpPr>
          <p:cNvPr id="31750" name="Text Placeholder 1">
            <a:extLst>
              <a:ext uri="{FF2B5EF4-FFF2-40B4-BE49-F238E27FC236}">
                <a16:creationId xmlns:a16="http://schemas.microsoft.com/office/drawing/2014/main" id="{9DC2A8AA-38D6-0862-616E-A96EE287DCA9}"/>
              </a:ext>
            </a:extLst>
          </p:cNvPr>
          <p:cNvSpPr>
            <a:spLocks noGrp="1" noChangeArrowheads="1"/>
          </p:cNvSpPr>
          <p:nvPr>
            <p:ph type="title" idx="4294967295"/>
          </p:nvPr>
        </p:nvSpPr>
        <p:spPr bwMode="auto">
          <a:xfrm>
            <a:off x="3509963" y="2036763"/>
            <a:ext cx="5172075" cy="278447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chemeClr val="bg1"/>
                </a:solidFill>
                <a:effectLst/>
                <a:uLnTx/>
                <a:uFillTx/>
                <a:latin typeface="+mn-lt"/>
                <a:ea typeface="+mn-ea"/>
                <a:cs typeface="+mn-cs"/>
              </a:rPr>
              <a:t>Creating Accessible Content</a:t>
            </a:r>
          </a:p>
        </p:txBody>
      </p:sp>
    </p:spTree>
    <p:extLst>
      <p:ext uri="{BB962C8B-B14F-4D97-AF65-F5344CB8AC3E}">
        <p14:creationId xmlns:p14="http://schemas.microsoft.com/office/powerpoint/2010/main" val="1956644758"/>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FED42-6370-032F-640E-56E1DB5F647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6F86144-D07E-01CB-F251-4E5599C5FF08}"/>
              </a:ext>
            </a:extLst>
          </p:cNvPr>
          <p:cNvSpPr>
            <a:spLocks noGrp="1" noChangeArrowheads="1"/>
          </p:cNvSpPr>
          <p:nvPr>
            <p:ph type="title" idx="4294967295"/>
          </p:nvPr>
        </p:nvSpPr>
        <p:spPr bwMode="auto">
          <a:xfrm>
            <a:off x="0" y="304800"/>
            <a:ext cx="12192000" cy="7604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rgbClr val="598028"/>
                </a:solidFill>
                <a:effectLst/>
                <a:uLnTx/>
                <a:uFillTx/>
                <a:latin typeface="+mn-lt"/>
                <a:ea typeface="+mn-ea"/>
                <a:cs typeface="+mn-cs"/>
              </a:rPr>
              <a:t>Creating Accessible Content (1 of 3)</a:t>
            </a:r>
            <a:endParaRPr kumimoji="0" lang="en-ID" altLang="en-US" sz="4800" b="1" i="0" u="none" strike="noStrike" kern="1200" cap="none" spc="0" normalizeH="0" baseline="0" noProof="0" dirty="0">
              <a:ln>
                <a:noFill/>
              </a:ln>
              <a:solidFill>
                <a:srgbClr val="598028"/>
              </a:solidFill>
              <a:effectLst/>
              <a:uLnTx/>
              <a:uFillTx/>
              <a:latin typeface="+mn-lt"/>
              <a:ea typeface="+mn-ea"/>
              <a:cs typeface="+mn-cs"/>
            </a:endParaRPr>
          </a:p>
        </p:txBody>
      </p:sp>
      <p:sp>
        <p:nvSpPr>
          <p:cNvPr id="10" name="TextBox 9">
            <a:extLst>
              <a:ext uri="{FF2B5EF4-FFF2-40B4-BE49-F238E27FC236}">
                <a16:creationId xmlns:a16="http://schemas.microsoft.com/office/drawing/2014/main" id="{B53A4522-354B-D050-E0D4-E8E27444D7EC}"/>
              </a:ext>
            </a:extLst>
          </p:cNvPr>
          <p:cNvSpPr txBox="1"/>
          <p:nvPr/>
        </p:nvSpPr>
        <p:spPr>
          <a:xfrm>
            <a:off x="1143000" y="1100157"/>
            <a:ext cx="9906000" cy="4657685"/>
          </a:xfrm>
          <a:prstGeom prst="rect">
            <a:avLst/>
          </a:prstGeom>
          <a:noFill/>
        </p:spPr>
        <p:txBody>
          <a:bodyPr wrap="square">
            <a:spAutoFit/>
          </a:bodyPr>
          <a:lstStyle/>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Headings must be clear, concise and give the reader an idea of the content found below.</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Avoid copying and pasting content from other sources into the text editor. </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Keep sentences simple and avoid using technical jargon and acronyms.</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Acronyms should be spelled out the first time it’s used on a page with the acronym in parenthesis at the end.</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Do not type in all caps.  It reduces readability.</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Do not underline text.  Underlining should be reserved for links.</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Avoid using bold and italicized for emphasis.  Screen readers don’t catch these all the time.</a:t>
            </a:r>
          </a:p>
        </p:txBody>
      </p:sp>
      <p:sp>
        <p:nvSpPr>
          <p:cNvPr id="8" name="Rectangle 7">
            <a:extLst>
              <a:ext uri="{FF2B5EF4-FFF2-40B4-BE49-F238E27FC236}">
                <a16:creationId xmlns:a16="http://schemas.microsoft.com/office/drawing/2014/main" id="{1CE0B22A-DA72-8BCE-4226-DF16CEB44B8F}"/>
              </a:ext>
              <a:ext uri="{C183D7F6-B498-43B3-948B-1728B52AA6E4}">
                <adec:decorative xmlns:adec="http://schemas.microsoft.com/office/drawing/2017/decorative" val="1"/>
              </a:ext>
            </a:extLst>
          </p:cNvPr>
          <p:cNvSpPr/>
          <p:nvPr/>
        </p:nvSpPr>
        <p:spPr>
          <a:xfrm>
            <a:off x="0" y="6089715"/>
            <a:ext cx="12192000" cy="768285"/>
          </a:xfrm>
          <a:prstGeom prst="rect">
            <a:avLst/>
          </a:prstGeom>
          <a:gradFill flip="none" rotWithShape="1">
            <a:gsLst>
              <a:gs pos="11000">
                <a:srgbClr val="006FA8">
                  <a:alpha val="91765"/>
                </a:srgbClr>
              </a:gs>
              <a:gs pos="88000">
                <a:srgbClr val="9BBB59"/>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12607306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40000" decel="4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accel="40000" decel="4000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8089D-DC39-6199-3569-FE574A46903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06A71BD-CA62-841E-E657-5191EE436536}"/>
              </a:ext>
            </a:extLst>
          </p:cNvPr>
          <p:cNvSpPr>
            <a:spLocks noGrp="1" noChangeArrowheads="1"/>
          </p:cNvSpPr>
          <p:nvPr>
            <p:ph type="title" idx="4294967295"/>
          </p:nvPr>
        </p:nvSpPr>
        <p:spPr bwMode="auto">
          <a:xfrm>
            <a:off x="-1" y="304800"/>
            <a:ext cx="12191999" cy="7604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rgbClr val="3478A2"/>
                </a:solidFill>
                <a:effectLst/>
                <a:uLnTx/>
                <a:uFillTx/>
                <a:latin typeface="+mn-lt"/>
                <a:ea typeface="+mn-ea"/>
                <a:cs typeface="+mn-cs"/>
              </a:rPr>
              <a:t>Creating Accessible Content (2 of 3)</a:t>
            </a:r>
            <a:endParaRPr kumimoji="0" lang="en-ID" altLang="en-US" sz="4800" b="1" i="0" u="none" strike="noStrike" kern="1200" cap="none" spc="0" normalizeH="0" baseline="0" noProof="0" dirty="0">
              <a:ln>
                <a:noFill/>
              </a:ln>
              <a:solidFill>
                <a:srgbClr val="3478A2"/>
              </a:solidFill>
              <a:effectLst/>
              <a:uLnTx/>
              <a:uFillTx/>
              <a:latin typeface="+mn-lt"/>
              <a:ea typeface="+mn-ea"/>
              <a:cs typeface="+mn-cs"/>
            </a:endParaRPr>
          </a:p>
        </p:txBody>
      </p:sp>
      <p:sp>
        <p:nvSpPr>
          <p:cNvPr id="10" name="TextBox 9">
            <a:extLst>
              <a:ext uri="{FF2B5EF4-FFF2-40B4-BE49-F238E27FC236}">
                <a16:creationId xmlns:a16="http://schemas.microsoft.com/office/drawing/2014/main" id="{8D58B853-27BB-7FD1-4269-C5FC324C2E7E}"/>
              </a:ext>
            </a:extLst>
          </p:cNvPr>
          <p:cNvSpPr txBox="1"/>
          <p:nvPr/>
        </p:nvSpPr>
        <p:spPr>
          <a:xfrm>
            <a:off x="1143000" y="1008465"/>
            <a:ext cx="9906000" cy="5119350"/>
          </a:xfrm>
          <a:prstGeom prst="rect">
            <a:avLst/>
          </a:prstGeom>
          <a:noFill/>
        </p:spPr>
        <p:txBody>
          <a:bodyPr wrap="square">
            <a:spAutoFit/>
          </a:bodyPr>
          <a:lstStyle/>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Links should make sense out of context.</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Did you know screen readers separate page links for the page content?</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Don’t use “click here.”</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Instead, you could use “click here to access the online property database.”</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Images are required to have alternative text that describes the image.</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Decorative images should be marked as decorative.</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Documents and webpages follow the same guidelines.</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Have you noticed items that have shown up on previous slides?</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Some applications have an accessibility tool built in that will give recommendations (word, excel, etc.).</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There will be a review tab, and you can select “Check Accessibility.”</a:t>
            </a:r>
          </a:p>
        </p:txBody>
      </p:sp>
      <p:sp>
        <p:nvSpPr>
          <p:cNvPr id="8" name="Rectangle 7">
            <a:extLst>
              <a:ext uri="{FF2B5EF4-FFF2-40B4-BE49-F238E27FC236}">
                <a16:creationId xmlns:a16="http://schemas.microsoft.com/office/drawing/2014/main" id="{E5B00F2B-69D2-6841-79B9-01ADC38FB09D}"/>
              </a:ext>
              <a:ext uri="{C183D7F6-B498-43B3-948B-1728B52AA6E4}">
                <adec:decorative xmlns:adec="http://schemas.microsoft.com/office/drawing/2017/decorative" val="1"/>
              </a:ext>
            </a:extLst>
          </p:cNvPr>
          <p:cNvSpPr/>
          <p:nvPr/>
        </p:nvSpPr>
        <p:spPr>
          <a:xfrm>
            <a:off x="0" y="6127815"/>
            <a:ext cx="12192000" cy="768285"/>
          </a:xfrm>
          <a:prstGeom prst="rect">
            <a:avLst/>
          </a:prstGeom>
          <a:gradFill flip="none" rotWithShape="1">
            <a:gsLst>
              <a:gs pos="11000">
                <a:srgbClr val="006FA8">
                  <a:alpha val="91765"/>
                </a:srgbClr>
              </a:gs>
              <a:gs pos="88000">
                <a:srgbClr val="9BBB59"/>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5634233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40000" decel="4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accel="40000" decel="4000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000">
              <a:srgbClr val="2980B9"/>
            </a:gs>
            <a:gs pos="100000">
              <a:schemeClr val="accent3"/>
            </a:gs>
            <a:gs pos="39000">
              <a:srgbClr val="41B176"/>
            </a:gs>
          </a:gsLst>
          <a:lin ang="13200000" scaled="0"/>
        </a:gra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39333EE-E086-3373-3ACA-64E05049BDE0}"/>
              </a:ext>
              <a:ext uri="{C183D7F6-B498-43B3-948B-1728B52AA6E4}">
                <adec:decorative xmlns:adec="http://schemas.microsoft.com/office/drawing/2017/decorative" val="1"/>
              </a:ext>
            </a:extLst>
          </p:cNvPr>
          <p:cNvSpPr>
            <a:spLocks noGrp="1"/>
          </p:cNvSpPr>
          <p:nvPr>
            <p:ph type="pic" sz="quarter" idx="10"/>
          </p:nvPr>
        </p:nvSpPr>
        <p:spPr/>
        <p:txBody>
          <a:bodyPr/>
          <a:lstStyle/>
          <a:p>
            <a:pPr eaLnBrk="1" hangingPunct="1">
              <a:defRPr/>
            </a:pPr>
            <a:endParaRPr lang="en-US" dirty="0"/>
          </a:p>
        </p:txBody>
      </p:sp>
      <p:sp>
        <p:nvSpPr>
          <p:cNvPr id="152" name="Rectangle 151">
            <a:extLst>
              <a:ext uri="{FF2B5EF4-FFF2-40B4-BE49-F238E27FC236}">
                <a16:creationId xmlns:a16="http://schemas.microsoft.com/office/drawing/2014/main" id="{E0A4251F-6AA7-5BE1-DF1E-B32D8F604DCA}"/>
              </a:ext>
              <a:ext uri="{C183D7F6-B498-43B3-948B-1728B52AA6E4}">
                <adec:decorative xmlns:adec="http://schemas.microsoft.com/office/drawing/2017/decorative" val="1"/>
              </a:ext>
            </a:extLst>
          </p:cNvPr>
          <p:cNvSpPr/>
          <p:nvPr/>
        </p:nvSpPr>
        <p:spPr>
          <a:xfrm>
            <a:off x="0" y="0"/>
            <a:ext cx="12192000" cy="6858000"/>
          </a:xfrm>
          <a:prstGeom prst="rect">
            <a:avLst/>
          </a:prstGeom>
          <a:gradFill flip="none" rotWithShape="1">
            <a:gsLst>
              <a:gs pos="1000">
                <a:srgbClr val="006FA8"/>
              </a:gs>
              <a:gs pos="57628">
                <a:srgbClr val="398A68">
                  <a:alpha val="83922"/>
                </a:srgbClr>
              </a:gs>
              <a:gs pos="100000">
                <a:srgbClr val="6CA23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endParaRPr lang="en-ID" dirty="0"/>
          </a:p>
        </p:txBody>
      </p:sp>
      <p:sp>
        <p:nvSpPr>
          <p:cNvPr id="31750" name="Text Placeholder 1">
            <a:extLst>
              <a:ext uri="{FF2B5EF4-FFF2-40B4-BE49-F238E27FC236}">
                <a16:creationId xmlns:a16="http://schemas.microsoft.com/office/drawing/2014/main" id="{D81E0410-0E0A-145D-15B5-D41BD4A9D173}"/>
              </a:ext>
            </a:extLst>
          </p:cNvPr>
          <p:cNvSpPr>
            <a:spLocks noGrp="1" noChangeArrowheads="1"/>
          </p:cNvSpPr>
          <p:nvPr>
            <p:ph type="title" idx="4294967295"/>
          </p:nvPr>
        </p:nvSpPr>
        <p:spPr bwMode="auto">
          <a:xfrm>
            <a:off x="3327400" y="2520950"/>
            <a:ext cx="5537200" cy="18161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chemeClr val="bg1"/>
                </a:solidFill>
                <a:effectLst/>
                <a:uLnTx/>
                <a:uFillTx/>
                <a:latin typeface="+mn-lt"/>
                <a:ea typeface="+mn-ea"/>
                <a:cs typeface="+mn-cs"/>
              </a:rPr>
              <a:t>Web Accessibility?</a:t>
            </a: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F8D86-C556-22A4-93D9-51F925FBC11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E6F77BB-A2BA-3389-7AC5-F0BCA2EFC2D9}"/>
              </a:ext>
            </a:extLst>
          </p:cNvPr>
          <p:cNvSpPr>
            <a:spLocks noGrp="1" noChangeArrowheads="1"/>
          </p:cNvSpPr>
          <p:nvPr>
            <p:ph type="title" idx="4294967295"/>
          </p:nvPr>
        </p:nvSpPr>
        <p:spPr bwMode="auto">
          <a:xfrm>
            <a:off x="0" y="304800"/>
            <a:ext cx="12192000" cy="7604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rgbClr val="598028"/>
                </a:solidFill>
                <a:effectLst/>
                <a:uLnTx/>
                <a:uFillTx/>
                <a:latin typeface="+mn-lt"/>
                <a:ea typeface="+mn-ea"/>
                <a:cs typeface="+mn-cs"/>
              </a:rPr>
              <a:t>Creating Accessible Content (3 of 3)</a:t>
            </a:r>
            <a:endParaRPr kumimoji="0" lang="en-ID" altLang="en-US" sz="4800" b="1" i="0" u="none" strike="noStrike" kern="1200" cap="none" spc="0" normalizeH="0" baseline="0" noProof="0" dirty="0">
              <a:ln>
                <a:noFill/>
              </a:ln>
              <a:solidFill>
                <a:srgbClr val="598028"/>
              </a:solidFill>
              <a:effectLst/>
              <a:uLnTx/>
              <a:uFillTx/>
              <a:latin typeface="+mn-lt"/>
              <a:ea typeface="+mn-ea"/>
              <a:cs typeface="+mn-cs"/>
            </a:endParaRPr>
          </a:p>
        </p:txBody>
      </p:sp>
      <p:sp>
        <p:nvSpPr>
          <p:cNvPr id="10" name="TextBox 9">
            <a:extLst>
              <a:ext uri="{FF2B5EF4-FFF2-40B4-BE49-F238E27FC236}">
                <a16:creationId xmlns:a16="http://schemas.microsoft.com/office/drawing/2014/main" id="{405C0B60-31D5-7C6C-3C6F-721B52CB17A4}"/>
              </a:ext>
            </a:extLst>
          </p:cNvPr>
          <p:cNvSpPr txBox="1"/>
          <p:nvPr/>
        </p:nvSpPr>
        <p:spPr>
          <a:xfrm>
            <a:off x="1143000" y="1100157"/>
            <a:ext cx="9906000" cy="4657685"/>
          </a:xfrm>
          <a:prstGeom prst="rect">
            <a:avLst/>
          </a:prstGeom>
          <a:noFill/>
        </p:spPr>
        <p:txBody>
          <a:bodyPr wrap="square">
            <a:spAutoFit/>
          </a:bodyPr>
          <a:lstStyle/>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Make sure the Metadata is accurate.</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Metadata stores information about documents (title, author, etc.).</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Usually, you can edit metadata by going to File&gt;Info&gt;Properties&gt;Advanced Properties.</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Watch how you save your document as a PDF.</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Printing to PDF doesn’t always make an accessible document into an accessible PDF.</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There will usually be a save or export as PDF option in the file menu that will create a PDF and have guided actions to help ensure the PDF will be accessible.</a:t>
            </a:r>
          </a:p>
        </p:txBody>
      </p:sp>
      <p:sp>
        <p:nvSpPr>
          <p:cNvPr id="8" name="Rectangle 7">
            <a:extLst>
              <a:ext uri="{FF2B5EF4-FFF2-40B4-BE49-F238E27FC236}">
                <a16:creationId xmlns:a16="http://schemas.microsoft.com/office/drawing/2014/main" id="{064C759C-05A1-BC35-99F6-D066F52955D4}"/>
              </a:ext>
              <a:ext uri="{C183D7F6-B498-43B3-948B-1728B52AA6E4}">
                <adec:decorative xmlns:adec="http://schemas.microsoft.com/office/drawing/2017/decorative" val="1"/>
              </a:ext>
            </a:extLst>
          </p:cNvPr>
          <p:cNvSpPr/>
          <p:nvPr/>
        </p:nvSpPr>
        <p:spPr>
          <a:xfrm>
            <a:off x="0" y="6089715"/>
            <a:ext cx="12192000" cy="768285"/>
          </a:xfrm>
          <a:prstGeom prst="rect">
            <a:avLst/>
          </a:prstGeom>
          <a:gradFill flip="none" rotWithShape="1">
            <a:gsLst>
              <a:gs pos="11000">
                <a:srgbClr val="006FA8">
                  <a:alpha val="91765"/>
                </a:srgbClr>
              </a:gs>
              <a:gs pos="88000">
                <a:srgbClr val="9BBB59"/>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4235366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40000" decel="4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accel="40000" decel="4000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44345-5568-23CE-A2D9-D90606208833}"/>
            </a:ext>
          </a:extLst>
        </p:cNvPr>
        <p:cNvGrpSpPr/>
        <p:nvPr/>
      </p:nvGrpSpPr>
      <p:grpSpPr>
        <a:xfrm>
          <a:off x="0" y="0"/>
          <a:ext cx="0" cy="0"/>
          <a:chOff x="0" y="0"/>
          <a:chExt cx="0" cy="0"/>
        </a:xfrm>
      </p:grpSpPr>
      <p:sp>
        <p:nvSpPr>
          <p:cNvPr id="3" name="Freeform 5">
            <a:extLst>
              <a:ext uri="{FF2B5EF4-FFF2-40B4-BE49-F238E27FC236}">
                <a16:creationId xmlns:a16="http://schemas.microsoft.com/office/drawing/2014/main" id="{F349493D-FC99-817E-53C4-5C49C3CCB151}"/>
              </a:ext>
              <a:ext uri="{C183D7F6-B498-43B3-948B-1728B52AA6E4}">
                <adec:decorative xmlns:adec="http://schemas.microsoft.com/office/drawing/2017/decorative" val="1"/>
              </a:ext>
            </a:extLst>
          </p:cNvPr>
          <p:cNvSpPr>
            <a:spLocks/>
          </p:cNvSpPr>
          <p:nvPr/>
        </p:nvSpPr>
        <p:spPr bwMode="auto">
          <a:xfrm rot="16200000" flipH="1">
            <a:off x="-18256" y="18256"/>
            <a:ext cx="573088" cy="536575"/>
          </a:xfrm>
          <a:custGeom>
            <a:avLst/>
            <a:gdLst>
              <a:gd name="T0" fmla="*/ 1990 w 1990"/>
              <a:gd name="T1" fmla="*/ 0 h 1873"/>
              <a:gd name="T2" fmla="*/ 1553 w 1990"/>
              <a:gd name="T3" fmla="*/ 1529 h 1873"/>
              <a:gd name="T4" fmla="*/ 0 w 1990"/>
              <a:gd name="T5" fmla="*/ 1873 h 1873"/>
              <a:gd name="T6" fmla="*/ 0 w 1990"/>
              <a:gd name="T7" fmla="*/ 0 h 1873"/>
              <a:gd name="T8" fmla="*/ 1990 w 1990"/>
              <a:gd name="T9" fmla="*/ 0 h 1873"/>
            </a:gdLst>
            <a:ahLst/>
            <a:cxnLst>
              <a:cxn ang="0">
                <a:pos x="T0" y="T1"/>
              </a:cxn>
              <a:cxn ang="0">
                <a:pos x="T2" y="T3"/>
              </a:cxn>
              <a:cxn ang="0">
                <a:pos x="T4" y="T5"/>
              </a:cxn>
              <a:cxn ang="0">
                <a:pos x="T6" y="T7"/>
              </a:cxn>
              <a:cxn ang="0">
                <a:pos x="T8" y="T9"/>
              </a:cxn>
            </a:cxnLst>
            <a:rect l="0" t="0" r="r" b="b"/>
            <a:pathLst>
              <a:path w="1990" h="1873">
                <a:moveTo>
                  <a:pt x="1990" y="0"/>
                </a:moveTo>
                <a:cubicBezTo>
                  <a:pt x="1990" y="0"/>
                  <a:pt x="1849" y="1259"/>
                  <a:pt x="1553" y="1529"/>
                </a:cubicBezTo>
                <a:cubicBezTo>
                  <a:pt x="1257" y="1799"/>
                  <a:pt x="0" y="1873"/>
                  <a:pt x="0" y="1873"/>
                </a:cubicBezTo>
                <a:cubicBezTo>
                  <a:pt x="0" y="0"/>
                  <a:pt x="0" y="0"/>
                  <a:pt x="0" y="0"/>
                </a:cubicBezTo>
                <a:lnTo>
                  <a:pt x="1990" y="0"/>
                </a:lnTo>
                <a:close/>
              </a:path>
            </a:pathLst>
          </a:custGeom>
          <a:gradFill>
            <a:gsLst>
              <a:gs pos="1000">
                <a:srgbClr val="006FA8"/>
              </a:gs>
              <a:gs pos="100000">
                <a:srgbClr val="9BBB59"/>
              </a:gs>
            </a:gsLst>
            <a:lin ang="2700000" scaled="1"/>
          </a:gradFill>
          <a:ln>
            <a:noFill/>
          </a:ln>
        </p:spPr>
        <p:txBody>
          <a:bodyPr/>
          <a:lstStyle/>
          <a:p>
            <a:pPr eaLnBrk="1" fontAlgn="auto" hangingPunct="1">
              <a:spcBef>
                <a:spcPts val="0"/>
              </a:spcBef>
              <a:spcAft>
                <a:spcPts val="0"/>
              </a:spcAft>
              <a:defRPr/>
            </a:pPr>
            <a:endParaRPr lang="en-ID" dirty="0">
              <a:latin typeface="+mn-lt"/>
            </a:endParaRPr>
          </a:p>
        </p:txBody>
      </p:sp>
      <p:sp>
        <p:nvSpPr>
          <p:cNvPr id="22" name="Text Placeholder 21">
            <a:extLst>
              <a:ext uri="{FF2B5EF4-FFF2-40B4-BE49-F238E27FC236}">
                <a16:creationId xmlns:a16="http://schemas.microsoft.com/office/drawing/2014/main" id="{C04E8D4A-79BD-EB9C-EE46-714514EE8081}"/>
              </a:ext>
            </a:extLst>
          </p:cNvPr>
          <p:cNvSpPr>
            <a:spLocks noGrp="1" noChangeArrowheads="1"/>
          </p:cNvSpPr>
          <p:nvPr>
            <p:ph type="title" idx="4294967295"/>
          </p:nvPr>
        </p:nvSpPr>
        <p:spPr bwMode="auto">
          <a:xfrm>
            <a:off x="0" y="385763"/>
            <a:ext cx="12191999" cy="84137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rgbClr val="3478A2"/>
                </a:solidFill>
                <a:effectLst/>
                <a:uLnTx/>
                <a:uFillTx/>
                <a:latin typeface="+mn-lt"/>
                <a:ea typeface="+mn-ea"/>
                <a:cs typeface="+mn-cs"/>
              </a:rPr>
              <a:t>Accessibility Tag Tree</a:t>
            </a:r>
            <a:endParaRPr kumimoji="0" lang="en-ID" altLang="en-US" sz="4800" b="1" i="0" u="none" strike="noStrike" kern="1200" cap="none" spc="0" normalizeH="0" baseline="0" noProof="0" dirty="0">
              <a:ln>
                <a:noFill/>
              </a:ln>
              <a:solidFill>
                <a:srgbClr val="3478A2"/>
              </a:solidFill>
              <a:effectLst/>
              <a:uLnTx/>
              <a:uFillTx/>
              <a:latin typeface="+mn-lt"/>
              <a:ea typeface="+mn-ea"/>
              <a:cs typeface="+mn-cs"/>
            </a:endParaRPr>
          </a:p>
        </p:txBody>
      </p:sp>
      <p:sp>
        <p:nvSpPr>
          <p:cNvPr id="12" name="TextBox 11">
            <a:extLst>
              <a:ext uri="{FF2B5EF4-FFF2-40B4-BE49-F238E27FC236}">
                <a16:creationId xmlns:a16="http://schemas.microsoft.com/office/drawing/2014/main" id="{3B416AB8-8B97-6CFA-19FC-CF2A116C0310}"/>
              </a:ext>
            </a:extLst>
          </p:cNvPr>
          <p:cNvSpPr txBox="1"/>
          <p:nvPr/>
        </p:nvSpPr>
        <p:spPr>
          <a:xfrm>
            <a:off x="784524" y="1533745"/>
            <a:ext cx="6213475" cy="4657685"/>
          </a:xfrm>
          <a:prstGeom prst="rect">
            <a:avLst/>
          </a:prstGeom>
          <a:noFill/>
        </p:spPr>
        <p:txBody>
          <a:bodyPr>
            <a:spAutoFit/>
          </a:bodyPr>
          <a:lstStyle/>
          <a:p>
            <a:pPr eaLnBrk="1" fontAlgn="auto" hangingPunct="1">
              <a:lnSpc>
                <a:spcPct val="150000"/>
              </a:lnSpc>
              <a:spcBef>
                <a:spcPts val="0"/>
              </a:spcBef>
              <a:spcAft>
                <a:spcPts val="0"/>
              </a:spcAft>
              <a:defRPr/>
            </a:pPr>
            <a:r>
              <a:rPr lang="en-US" sz="2000" dirty="0">
                <a:solidFill>
                  <a:schemeClr val="tx1">
                    <a:lumMod val="50000"/>
                  </a:schemeClr>
                </a:solidFill>
                <a:latin typeface="+mn-lt"/>
              </a:rPr>
              <a:t>Just because you have created an accessible document doesn’t mean the PDF will be fully accessible!</a:t>
            </a:r>
          </a:p>
          <a:p>
            <a:pPr eaLnBrk="1" fontAlgn="auto" hangingPunct="1">
              <a:lnSpc>
                <a:spcPct val="150000"/>
              </a:lnSpc>
              <a:spcBef>
                <a:spcPts val="0"/>
              </a:spcBef>
              <a:spcAft>
                <a:spcPts val="0"/>
              </a:spcAft>
              <a:defRPr/>
            </a:pPr>
            <a:r>
              <a:rPr lang="en-US" sz="2000" dirty="0">
                <a:solidFill>
                  <a:schemeClr val="tx1">
                    <a:lumMod val="50000"/>
                  </a:schemeClr>
                </a:solidFill>
              </a:rPr>
              <a:t>Always review your tag tree on your pdf!</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The tag tree will show you the document structure, what tags are associated with your content, and how the document is meant to be read.</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Things to watch out for are Header Levels in a logical format, H1 before H2 for example.</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Check that Lists have List Items.</a:t>
            </a:r>
          </a:p>
        </p:txBody>
      </p:sp>
      <p:pic>
        <p:nvPicPr>
          <p:cNvPr id="6" name="Picture 5" descr="Example of an Accessibility Tag Tree described as follows:&#10;Tags&#10;Document&#10;Section&#10;Paragraph&#10;Paragraph&#10;Heading Level 1&#10;List with 8 List Items below it&#10;Paragraph&#10;">
            <a:extLst>
              <a:ext uri="{FF2B5EF4-FFF2-40B4-BE49-F238E27FC236}">
                <a16:creationId xmlns:a16="http://schemas.microsoft.com/office/drawing/2014/main" id="{E2A1EFC8-294C-6992-FF4E-354FC4B999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55263" y="1309530"/>
            <a:ext cx="4096215" cy="5106113"/>
          </a:xfrm>
          <a:prstGeom prst="rect">
            <a:avLst/>
          </a:prstGeom>
          <a:ln>
            <a:solidFill>
              <a:schemeClr val="tx1"/>
            </a:solidFill>
          </a:ln>
        </p:spPr>
      </p:pic>
      <p:sp>
        <p:nvSpPr>
          <p:cNvPr id="4" name="Freeform 5">
            <a:extLst>
              <a:ext uri="{FF2B5EF4-FFF2-40B4-BE49-F238E27FC236}">
                <a16:creationId xmlns:a16="http://schemas.microsoft.com/office/drawing/2014/main" id="{69CB64AE-475D-6C23-5AA9-F4C5BD95F14A}"/>
              </a:ext>
              <a:ext uri="{C183D7F6-B498-43B3-948B-1728B52AA6E4}">
                <adec:decorative xmlns:adec="http://schemas.microsoft.com/office/drawing/2017/decorative" val="1"/>
              </a:ext>
            </a:extLst>
          </p:cNvPr>
          <p:cNvSpPr>
            <a:spLocks/>
          </p:cNvSpPr>
          <p:nvPr/>
        </p:nvSpPr>
        <p:spPr bwMode="auto">
          <a:xfrm rot="10800000">
            <a:off x="11185525" y="5915025"/>
            <a:ext cx="1006475" cy="942975"/>
          </a:xfrm>
          <a:custGeom>
            <a:avLst/>
            <a:gdLst>
              <a:gd name="T0" fmla="*/ 1990 w 1990"/>
              <a:gd name="T1" fmla="*/ 0 h 1873"/>
              <a:gd name="T2" fmla="*/ 1553 w 1990"/>
              <a:gd name="T3" fmla="*/ 1529 h 1873"/>
              <a:gd name="T4" fmla="*/ 0 w 1990"/>
              <a:gd name="T5" fmla="*/ 1873 h 1873"/>
              <a:gd name="T6" fmla="*/ 0 w 1990"/>
              <a:gd name="T7" fmla="*/ 0 h 1873"/>
              <a:gd name="T8" fmla="*/ 1990 w 1990"/>
              <a:gd name="T9" fmla="*/ 0 h 1873"/>
            </a:gdLst>
            <a:ahLst/>
            <a:cxnLst>
              <a:cxn ang="0">
                <a:pos x="T0" y="T1"/>
              </a:cxn>
              <a:cxn ang="0">
                <a:pos x="T2" y="T3"/>
              </a:cxn>
              <a:cxn ang="0">
                <a:pos x="T4" y="T5"/>
              </a:cxn>
              <a:cxn ang="0">
                <a:pos x="T6" y="T7"/>
              </a:cxn>
              <a:cxn ang="0">
                <a:pos x="T8" y="T9"/>
              </a:cxn>
            </a:cxnLst>
            <a:rect l="0" t="0" r="r" b="b"/>
            <a:pathLst>
              <a:path w="1990" h="1873">
                <a:moveTo>
                  <a:pt x="1990" y="0"/>
                </a:moveTo>
                <a:cubicBezTo>
                  <a:pt x="1990" y="0"/>
                  <a:pt x="1849" y="1259"/>
                  <a:pt x="1553" y="1529"/>
                </a:cubicBezTo>
                <a:cubicBezTo>
                  <a:pt x="1257" y="1799"/>
                  <a:pt x="0" y="1873"/>
                  <a:pt x="0" y="1873"/>
                </a:cubicBezTo>
                <a:cubicBezTo>
                  <a:pt x="0" y="0"/>
                  <a:pt x="0" y="0"/>
                  <a:pt x="0" y="0"/>
                </a:cubicBezTo>
                <a:lnTo>
                  <a:pt x="1990" y="0"/>
                </a:lnTo>
                <a:close/>
              </a:path>
            </a:pathLst>
          </a:custGeom>
          <a:gradFill>
            <a:gsLst>
              <a:gs pos="1000">
                <a:srgbClr val="006FA8"/>
              </a:gs>
              <a:gs pos="100000">
                <a:srgbClr val="9BBB59"/>
              </a:gs>
            </a:gsLst>
            <a:lin ang="2700000" scaled="1"/>
          </a:gradFill>
          <a:ln>
            <a:noFill/>
          </a:ln>
        </p:spPr>
        <p:txBody>
          <a:bodyPr/>
          <a:lstStyle/>
          <a:p>
            <a:pPr eaLnBrk="1" fontAlgn="auto" hangingPunct="1">
              <a:spcBef>
                <a:spcPts val="0"/>
              </a:spcBef>
              <a:spcAft>
                <a:spcPts val="0"/>
              </a:spcAft>
              <a:defRPr/>
            </a:pPr>
            <a:endParaRPr lang="en-ID" dirty="0">
              <a:latin typeface="+mn-lt"/>
            </a:endParaRPr>
          </a:p>
        </p:txBody>
      </p:sp>
    </p:spTree>
    <p:extLst>
      <p:ext uri="{BB962C8B-B14F-4D97-AF65-F5344CB8AC3E}">
        <p14:creationId xmlns:p14="http://schemas.microsoft.com/office/powerpoint/2010/main" val="255021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40000" decel="4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9" accel="40000" decel="4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6" accel="40000" decel="4000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accel="40000" decel="40000"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 calcmode="lin" valueType="num">
                                      <p:cBhvr additive="base">
                                        <p:cTn id="19"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DBACA-7F28-EB06-8D1D-2AB79BCBC294}"/>
            </a:ext>
          </a:extLst>
        </p:cNvPr>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8400665-30DE-9849-723B-EB439E6A9122}"/>
              </a:ext>
              <a:ext uri="{C183D7F6-B498-43B3-948B-1728B52AA6E4}">
                <adec:decorative xmlns:adec="http://schemas.microsoft.com/office/drawing/2017/decorative" val="1"/>
              </a:ext>
            </a:extLst>
          </p:cNvPr>
          <p:cNvSpPr>
            <a:spLocks noGrp="1"/>
          </p:cNvSpPr>
          <p:nvPr>
            <p:ph type="pic" sz="quarter" idx="10"/>
          </p:nvPr>
        </p:nvSpPr>
        <p:spPr/>
        <p:txBody>
          <a:bodyPr/>
          <a:lstStyle/>
          <a:p>
            <a:pPr eaLnBrk="1" hangingPunct="1">
              <a:defRPr/>
            </a:pPr>
            <a:endParaRPr lang="en-US" dirty="0"/>
          </a:p>
        </p:txBody>
      </p:sp>
      <p:sp>
        <p:nvSpPr>
          <p:cNvPr id="152" name="Rectangle 151">
            <a:extLst>
              <a:ext uri="{FF2B5EF4-FFF2-40B4-BE49-F238E27FC236}">
                <a16:creationId xmlns:a16="http://schemas.microsoft.com/office/drawing/2014/main" id="{83BD3184-7487-7CEB-81B1-9685307007CD}"/>
              </a:ext>
              <a:ext uri="{C183D7F6-B498-43B3-948B-1728B52AA6E4}">
                <adec:decorative xmlns:adec="http://schemas.microsoft.com/office/drawing/2017/decorative" val="1"/>
              </a:ext>
            </a:extLst>
          </p:cNvPr>
          <p:cNvSpPr/>
          <p:nvPr/>
        </p:nvSpPr>
        <p:spPr>
          <a:xfrm>
            <a:off x="0" y="0"/>
            <a:ext cx="12192000" cy="6858000"/>
          </a:xfrm>
          <a:prstGeom prst="rect">
            <a:avLst/>
          </a:prstGeom>
          <a:gradFill flip="none" rotWithShape="1">
            <a:gsLst>
              <a:gs pos="1000">
                <a:srgbClr val="006FA8"/>
              </a:gs>
              <a:gs pos="57628">
                <a:srgbClr val="398A68">
                  <a:alpha val="83922"/>
                </a:srgbClr>
              </a:gs>
              <a:gs pos="100000">
                <a:srgbClr val="6CA23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endParaRPr lang="en-ID" dirty="0"/>
          </a:p>
        </p:txBody>
      </p:sp>
      <p:sp>
        <p:nvSpPr>
          <p:cNvPr id="31750" name="Text Placeholder 1">
            <a:extLst>
              <a:ext uri="{FF2B5EF4-FFF2-40B4-BE49-F238E27FC236}">
                <a16:creationId xmlns:a16="http://schemas.microsoft.com/office/drawing/2014/main" id="{18A0899F-3876-2D89-0F80-9F2AC53EAE4A}"/>
              </a:ext>
            </a:extLst>
          </p:cNvPr>
          <p:cNvSpPr>
            <a:spLocks noGrp="1" noChangeArrowheads="1"/>
          </p:cNvSpPr>
          <p:nvPr>
            <p:ph type="title" idx="4294967295"/>
          </p:nvPr>
        </p:nvSpPr>
        <p:spPr bwMode="auto">
          <a:xfrm>
            <a:off x="3740641" y="2520950"/>
            <a:ext cx="4710718" cy="18161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chemeClr val="bg1"/>
                </a:solidFill>
                <a:effectLst/>
                <a:uLnTx/>
                <a:uFillTx/>
                <a:latin typeface="+mn-lt"/>
                <a:ea typeface="+mn-ea"/>
                <a:cs typeface="+mn-cs"/>
              </a:rPr>
              <a:t>Take Aways and Helpful Links</a:t>
            </a:r>
          </a:p>
        </p:txBody>
      </p:sp>
    </p:spTree>
    <p:extLst>
      <p:ext uri="{BB962C8B-B14F-4D97-AF65-F5344CB8AC3E}">
        <p14:creationId xmlns:p14="http://schemas.microsoft.com/office/powerpoint/2010/main" val="3994805691"/>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C23CB-C2B0-9A75-DE37-4B140F097CE0}"/>
            </a:ext>
          </a:extLst>
        </p:cNvPr>
        <p:cNvGrpSpPr/>
        <p:nvPr/>
      </p:nvGrpSpPr>
      <p:grpSpPr>
        <a:xfrm>
          <a:off x="0" y="0"/>
          <a:ext cx="0" cy="0"/>
          <a:chOff x="0" y="0"/>
          <a:chExt cx="0" cy="0"/>
        </a:xfrm>
      </p:grpSpPr>
      <p:sp>
        <p:nvSpPr>
          <p:cNvPr id="3" name="Freeform 5">
            <a:extLst>
              <a:ext uri="{FF2B5EF4-FFF2-40B4-BE49-F238E27FC236}">
                <a16:creationId xmlns:a16="http://schemas.microsoft.com/office/drawing/2014/main" id="{0A3F35DA-7EF1-012A-E47D-6A9516C5DF99}"/>
              </a:ext>
              <a:ext uri="{C183D7F6-B498-43B3-948B-1728B52AA6E4}">
                <adec:decorative xmlns:adec="http://schemas.microsoft.com/office/drawing/2017/decorative" val="1"/>
              </a:ext>
            </a:extLst>
          </p:cNvPr>
          <p:cNvSpPr>
            <a:spLocks/>
          </p:cNvSpPr>
          <p:nvPr/>
        </p:nvSpPr>
        <p:spPr bwMode="auto">
          <a:xfrm rot="16200000" flipH="1">
            <a:off x="-18256" y="18256"/>
            <a:ext cx="573088" cy="536575"/>
          </a:xfrm>
          <a:custGeom>
            <a:avLst/>
            <a:gdLst>
              <a:gd name="T0" fmla="*/ 1990 w 1990"/>
              <a:gd name="T1" fmla="*/ 0 h 1873"/>
              <a:gd name="T2" fmla="*/ 1553 w 1990"/>
              <a:gd name="T3" fmla="*/ 1529 h 1873"/>
              <a:gd name="T4" fmla="*/ 0 w 1990"/>
              <a:gd name="T5" fmla="*/ 1873 h 1873"/>
              <a:gd name="T6" fmla="*/ 0 w 1990"/>
              <a:gd name="T7" fmla="*/ 0 h 1873"/>
              <a:gd name="T8" fmla="*/ 1990 w 1990"/>
              <a:gd name="T9" fmla="*/ 0 h 1873"/>
            </a:gdLst>
            <a:ahLst/>
            <a:cxnLst>
              <a:cxn ang="0">
                <a:pos x="T0" y="T1"/>
              </a:cxn>
              <a:cxn ang="0">
                <a:pos x="T2" y="T3"/>
              </a:cxn>
              <a:cxn ang="0">
                <a:pos x="T4" y="T5"/>
              </a:cxn>
              <a:cxn ang="0">
                <a:pos x="T6" y="T7"/>
              </a:cxn>
              <a:cxn ang="0">
                <a:pos x="T8" y="T9"/>
              </a:cxn>
            </a:cxnLst>
            <a:rect l="0" t="0" r="r" b="b"/>
            <a:pathLst>
              <a:path w="1990" h="1873">
                <a:moveTo>
                  <a:pt x="1990" y="0"/>
                </a:moveTo>
                <a:cubicBezTo>
                  <a:pt x="1990" y="0"/>
                  <a:pt x="1849" y="1259"/>
                  <a:pt x="1553" y="1529"/>
                </a:cubicBezTo>
                <a:cubicBezTo>
                  <a:pt x="1257" y="1799"/>
                  <a:pt x="0" y="1873"/>
                  <a:pt x="0" y="1873"/>
                </a:cubicBezTo>
                <a:cubicBezTo>
                  <a:pt x="0" y="0"/>
                  <a:pt x="0" y="0"/>
                  <a:pt x="0" y="0"/>
                </a:cubicBezTo>
                <a:lnTo>
                  <a:pt x="1990" y="0"/>
                </a:lnTo>
                <a:close/>
              </a:path>
            </a:pathLst>
          </a:custGeom>
          <a:gradFill>
            <a:gsLst>
              <a:gs pos="1000">
                <a:srgbClr val="006FA8"/>
              </a:gs>
              <a:gs pos="100000">
                <a:srgbClr val="9BBB59"/>
              </a:gs>
            </a:gsLst>
            <a:lin ang="2700000" scaled="1"/>
          </a:gradFill>
          <a:ln>
            <a:noFill/>
          </a:ln>
        </p:spPr>
        <p:txBody>
          <a:bodyPr/>
          <a:lstStyle/>
          <a:p>
            <a:pPr eaLnBrk="1" fontAlgn="auto" hangingPunct="1">
              <a:spcBef>
                <a:spcPts val="0"/>
              </a:spcBef>
              <a:spcAft>
                <a:spcPts val="0"/>
              </a:spcAft>
              <a:defRPr/>
            </a:pPr>
            <a:endParaRPr lang="en-ID" dirty="0">
              <a:latin typeface="+mn-lt"/>
            </a:endParaRPr>
          </a:p>
        </p:txBody>
      </p:sp>
      <p:sp>
        <p:nvSpPr>
          <p:cNvPr id="5" name="Text Placeholder 21">
            <a:extLst>
              <a:ext uri="{FF2B5EF4-FFF2-40B4-BE49-F238E27FC236}">
                <a16:creationId xmlns:a16="http://schemas.microsoft.com/office/drawing/2014/main" id="{DB2895E4-85F0-6602-7AA4-FD66A70DD8FE}"/>
              </a:ext>
            </a:extLst>
          </p:cNvPr>
          <p:cNvSpPr>
            <a:spLocks noGrp="1" noChangeArrowheads="1"/>
          </p:cNvSpPr>
          <p:nvPr>
            <p:ph type="title" idx="4294967295"/>
          </p:nvPr>
        </p:nvSpPr>
        <p:spPr bwMode="auto">
          <a:xfrm>
            <a:off x="0" y="366713"/>
            <a:ext cx="12192000" cy="84137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rgbClr val="598028"/>
                </a:solidFill>
                <a:effectLst/>
                <a:uLnTx/>
                <a:uFillTx/>
                <a:latin typeface="+mn-lt"/>
                <a:ea typeface="+mn-ea"/>
                <a:cs typeface="+mn-cs"/>
              </a:rPr>
              <a:t>Take Aways</a:t>
            </a:r>
            <a:endParaRPr kumimoji="0" lang="en-ID" altLang="en-US" sz="4800" b="1" i="0" u="none" strike="noStrike" kern="1200" cap="none" spc="0" normalizeH="0" baseline="0" noProof="0" dirty="0">
              <a:ln>
                <a:noFill/>
              </a:ln>
              <a:solidFill>
                <a:srgbClr val="598028"/>
              </a:solidFill>
              <a:effectLst/>
              <a:uLnTx/>
              <a:uFillTx/>
              <a:latin typeface="+mn-lt"/>
              <a:ea typeface="+mn-ea"/>
              <a:cs typeface="+mn-cs"/>
            </a:endParaRPr>
          </a:p>
        </p:txBody>
      </p:sp>
      <p:pic>
        <p:nvPicPr>
          <p:cNvPr id="10" name="Picture Placeholder 9" descr="Colleagues huddle with hands on top of each other for an example of working together to create a culture of accessibility.">
            <a:extLst>
              <a:ext uri="{FF2B5EF4-FFF2-40B4-BE49-F238E27FC236}">
                <a16:creationId xmlns:a16="http://schemas.microsoft.com/office/drawing/2014/main" id="{D8260505-A6A3-7BBB-2FAB-A850E8A6D84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730" r="16730"/>
          <a:stretch/>
        </p:blipFill>
        <p:spPr>
          <a:xfrm>
            <a:off x="819150" y="1743075"/>
            <a:ext cx="4200525" cy="4208463"/>
          </a:xfrm>
        </p:spPr>
      </p:pic>
      <p:sp>
        <p:nvSpPr>
          <p:cNvPr id="12" name="TextBox 11">
            <a:extLst>
              <a:ext uri="{FF2B5EF4-FFF2-40B4-BE49-F238E27FC236}">
                <a16:creationId xmlns:a16="http://schemas.microsoft.com/office/drawing/2014/main" id="{90087751-4B54-7DBC-BB56-AC0D1B46C299}"/>
              </a:ext>
            </a:extLst>
          </p:cNvPr>
          <p:cNvSpPr txBox="1"/>
          <p:nvPr/>
        </p:nvSpPr>
        <p:spPr>
          <a:xfrm>
            <a:off x="5391150" y="1980128"/>
            <a:ext cx="6213475" cy="3734356"/>
          </a:xfrm>
          <a:prstGeom prst="rect">
            <a:avLst/>
          </a:prstGeom>
          <a:noFill/>
        </p:spPr>
        <p:txBody>
          <a:bodyPr>
            <a:spAutoFit/>
          </a:bodyPr>
          <a:lstStyle/>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There is no such thing as an error-free website.</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Make a good faith effort to improve accessibility.</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Build a Culture of Accessibility.</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Widgets alone won’t make your website accessible.</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Making accessible content will take time.</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Educate and work with others in your organization to meet your jurisdiction size’s deadline. </a:t>
            </a:r>
          </a:p>
        </p:txBody>
      </p:sp>
      <p:sp>
        <p:nvSpPr>
          <p:cNvPr id="4" name="Freeform 5">
            <a:extLst>
              <a:ext uri="{FF2B5EF4-FFF2-40B4-BE49-F238E27FC236}">
                <a16:creationId xmlns:a16="http://schemas.microsoft.com/office/drawing/2014/main" id="{512EC8FE-62E6-0A6F-DB6D-E8027ABCC141}"/>
              </a:ext>
              <a:ext uri="{C183D7F6-B498-43B3-948B-1728B52AA6E4}">
                <adec:decorative xmlns:adec="http://schemas.microsoft.com/office/drawing/2017/decorative" val="1"/>
              </a:ext>
            </a:extLst>
          </p:cNvPr>
          <p:cNvSpPr>
            <a:spLocks/>
          </p:cNvSpPr>
          <p:nvPr/>
        </p:nvSpPr>
        <p:spPr bwMode="auto">
          <a:xfrm rot="10800000">
            <a:off x="11185525" y="5915025"/>
            <a:ext cx="1006475" cy="942975"/>
          </a:xfrm>
          <a:custGeom>
            <a:avLst/>
            <a:gdLst>
              <a:gd name="T0" fmla="*/ 1990 w 1990"/>
              <a:gd name="T1" fmla="*/ 0 h 1873"/>
              <a:gd name="T2" fmla="*/ 1553 w 1990"/>
              <a:gd name="T3" fmla="*/ 1529 h 1873"/>
              <a:gd name="T4" fmla="*/ 0 w 1990"/>
              <a:gd name="T5" fmla="*/ 1873 h 1873"/>
              <a:gd name="T6" fmla="*/ 0 w 1990"/>
              <a:gd name="T7" fmla="*/ 0 h 1873"/>
              <a:gd name="T8" fmla="*/ 1990 w 1990"/>
              <a:gd name="T9" fmla="*/ 0 h 1873"/>
            </a:gdLst>
            <a:ahLst/>
            <a:cxnLst>
              <a:cxn ang="0">
                <a:pos x="T0" y="T1"/>
              </a:cxn>
              <a:cxn ang="0">
                <a:pos x="T2" y="T3"/>
              </a:cxn>
              <a:cxn ang="0">
                <a:pos x="T4" y="T5"/>
              </a:cxn>
              <a:cxn ang="0">
                <a:pos x="T6" y="T7"/>
              </a:cxn>
              <a:cxn ang="0">
                <a:pos x="T8" y="T9"/>
              </a:cxn>
            </a:cxnLst>
            <a:rect l="0" t="0" r="r" b="b"/>
            <a:pathLst>
              <a:path w="1990" h="1873">
                <a:moveTo>
                  <a:pt x="1990" y="0"/>
                </a:moveTo>
                <a:cubicBezTo>
                  <a:pt x="1990" y="0"/>
                  <a:pt x="1849" y="1259"/>
                  <a:pt x="1553" y="1529"/>
                </a:cubicBezTo>
                <a:cubicBezTo>
                  <a:pt x="1257" y="1799"/>
                  <a:pt x="0" y="1873"/>
                  <a:pt x="0" y="1873"/>
                </a:cubicBezTo>
                <a:cubicBezTo>
                  <a:pt x="0" y="0"/>
                  <a:pt x="0" y="0"/>
                  <a:pt x="0" y="0"/>
                </a:cubicBezTo>
                <a:lnTo>
                  <a:pt x="1990" y="0"/>
                </a:lnTo>
                <a:close/>
              </a:path>
            </a:pathLst>
          </a:custGeom>
          <a:gradFill>
            <a:gsLst>
              <a:gs pos="1000">
                <a:srgbClr val="006FA8"/>
              </a:gs>
              <a:gs pos="100000">
                <a:srgbClr val="9BBB59"/>
              </a:gs>
            </a:gsLst>
            <a:lin ang="2700000" scaled="1"/>
          </a:gradFill>
          <a:ln>
            <a:noFill/>
          </a:ln>
        </p:spPr>
        <p:txBody>
          <a:bodyPr/>
          <a:lstStyle/>
          <a:p>
            <a:pPr eaLnBrk="1" fontAlgn="auto" hangingPunct="1">
              <a:spcBef>
                <a:spcPts val="0"/>
              </a:spcBef>
              <a:spcAft>
                <a:spcPts val="0"/>
              </a:spcAft>
              <a:defRPr/>
            </a:pPr>
            <a:endParaRPr lang="en-ID" dirty="0">
              <a:latin typeface="+mn-lt"/>
            </a:endParaRPr>
          </a:p>
        </p:txBody>
      </p:sp>
    </p:spTree>
    <p:extLst>
      <p:ext uri="{BB962C8B-B14F-4D97-AF65-F5344CB8AC3E}">
        <p14:creationId xmlns:p14="http://schemas.microsoft.com/office/powerpoint/2010/main" val="32008963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40000" decel="4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9" accel="40000" decel="4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6" accel="40000" decel="4000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accel="40000" decel="4000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0A2EA-88DF-8B89-E2EC-386707FFE47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022C68E-29E2-EC50-676F-62D6EB091559}"/>
              </a:ext>
            </a:extLst>
          </p:cNvPr>
          <p:cNvSpPr>
            <a:spLocks noGrp="1" noChangeArrowheads="1"/>
          </p:cNvSpPr>
          <p:nvPr>
            <p:ph type="title" idx="4294967295"/>
          </p:nvPr>
        </p:nvSpPr>
        <p:spPr bwMode="auto">
          <a:xfrm>
            <a:off x="-1" y="304800"/>
            <a:ext cx="12191999" cy="7604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rgbClr val="3478A2"/>
                </a:solidFill>
                <a:effectLst/>
                <a:uLnTx/>
                <a:uFillTx/>
                <a:latin typeface="+mn-lt"/>
                <a:ea typeface="+mn-ea"/>
                <a:cs typeface="+mn-cs"/>
              </a:rPr>
              <a:t>Helpful Links (1 of 3)</a:t>
            </a:r>
            <a:endParaRPr kumimoji="0" lang="en-ID" altLang="en-US" sz="4800" b="1" i="0" u="none" strike="noStrike" kern="1200" cap="none" spc="0" normalizeH="0" baseline="0" noProof="0" dirty="0">
              <a:ln>
                <a:noFill/>
              </a:ln>
              <a:solidFill>
                <a:srgbClr val="3478A2"/>
              </a:solidFill>
              <a:effectLst/>
              <a:uLnTx/>
              <a:uFillTx/>
              <a:latin typeface="+mn-lt"/>
              <a:ea typeface="+mn-ea"/>
              <a:cs typeface="+mn-cs"/>
            </a:endParaRPr>
          </a:p>
        </p:txBody>
      </p:sp>
      <p:sp>
        <p:nvSpPr>
          <p:cNvPr id="10" name="TextBox 9">
            <a:extLst>
              <a:ext uri="{FF2B5EF4-FFF2-40B4-BE49-F238E27FC236}">
                <a16:creationId xmlns:a16="http://schemas.microsoft.com/office/drawing/2014/main" id="{071AA15D-5113-D320-3FD6-07A207753C36}"/>
              </a:ext>
            </a:extLst>
          </p:cNvPr>
          <p:cNvSpPr txBox="1"/>
          <p:nvPr/>
        </p:nvSpPr>
        <p:spPr>
          <a:xfrm>
            <a:off x="1143000" y="1100157"/>
            <a:ext cx="9906000" cy="4657685"/>
          </a:xfrm>
          <a:prstGeom prst="rect">
            <a:avLst/>
          </a:prstGeom>
          <a:noFill/>
        </p:spPr>
        <p:txBody>
          <a:bodyPr wrap="square">
            <a:spAutoFit/>
          </a:bodyPr>
          <a:lstStyle/>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Fact Sheet: New Rule on the Accessibility of Web Content and Mobile Apps Provided by State and Local Governments</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hlinkClick r:id="rId2"/>
              </a:rPr>
              <a:t>www.ada.gov/resources/2024-03-08-web-rule/</a:t>
            </a:r>
            <a:endParaRPr lang="en-US" sz="2000" dirty="0">
              <a:solidFill>
                <a:schemeClr val="tx1">
                  <a:lumMod val="50000"/>
                </a:schemeClr>
              </a:solidFill>
            </a:endParaRP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Web Content Accessibility Guidelines (WCAG) 2.1</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hlinkClick r:id="rId3"/>
              </a:rPr>
              <a:t>www.w3.org/TR/WCAG21/</a:t>
            </a:r>
            <a:endParaRPr lang="en-US" sz="2000" dirty="0">
              <a:solidFill>
                <a:schemeClr val="tx1">
                  <a:lumMod val="50000"/>
                </a:schemeClr>
              </a:solidFill>
            </a:endParaRP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DOJ Full Final Rule</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hlinkClick r:id="rId4"/>
              </a:rPr>
              <a:t>www.ada.gov/assets/pdfs/web-rule.pdf</a:t>
            </a:r>
            <a:endParaRPr lang="en-US" sz="2000" dirty="0">
              <a:solidFill>
                <a:schemeClr val="tx1">
                  <a:lumMod val="50000"/>
                </a:schemeClr>
              </a:solidFill>
            </a:endParaRP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How to Meet WCAG (Quick Reference)</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hlinkClick r:id="rId5"/>
              </a:rPr>
              <a:t>www.w3.org/WAI/WCAG22/quickref/?versions=2.1&amp;currentsidebar=%23col_customize&amp;showtechniques=111</a:t>
            </a:r>
            <a:r>
              <a:rPr lang="en-US" sz="2000" dirty="0">
                <a:solidFill>
                  <a:schemeClr val="tx1">
                    <a:lumMod val="50000"/>
                  </a:schemeClr>
                </a:solidFill>
              </a:rPr>
              <a:t> </a:t>
            </a:r>
          </a:p>
        </p:txBody>
      </p:sp>
      <p:sp>
        <p:nvSpPr>
          <p:cNvPr id="8" name="Rectangle 7">
            <a:extLst>
              <a:ext uri="{FF2B5EF4-FFF2-40B4-BE49-F238E27FC236}">
                <a16:creationId xmlns:a16="http://schemas.microsoft.com/office/drawing/2014/main" id="{B61B267A-C60B-78AF-F6F6-A25D31DFD514}"/>
              </a:ext>
              <a:ext uri="{C183D7F6-B498-43B3-948B-1728B52AA6E4}">
                <adec:decorative xmlns:adec="http://schemas.microsoft.com/office/drawing/2017/decorative" val="1"/>
              </a:ext>
            </a:extLst>
          </p:cNvPr>
          <p:cNvSpPr/>
          <p:nvPr/>
        </p:nvSpPr>
        <p:spPr>
          <a:xfrm>
            <a:off x="0" y="6127815"/>
            <a:ext cx="12192000" cy="768285"/>
          </a:xfrm>
          <a:prstGeom prst="rect">
            <a:avLst/>
          </a:prstGeom>
          <a:gradFill flip="none" rotWithShape="1">
            <a:gsLst>
              <a:gs pos="11000">
                <a:srgbClr val="006FA8">
                  <a:alpha val="91765"/>
                </a:srgbClr>
              </a:gs>
              <a:gs pos="88000">
                <a:srgbClr val="9BBB59"/>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2934326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40000" decel="4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accel="40000" decel="4000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0BE85-EF0B-3A33-B53B-9F293FDF908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EC0463D-7F58-A6A1-AB63-4F0C79B82FAB}"/>
              </a:ext>
            </a:extLst>
          </p:cNvPr>
          <p:cNvSpPr>
            <a:spLocks noGrp="1" noChangeArrowheads="1"/>
          </p:cNvSpPr>
          <p:nvPr>
            <p:ph type="title" idx="4294967295"/>
          </p:nvPr>
        </p:nvSpPr>
        <p:spPr bwMode="auto">
          <a:xfrm>
            <a:off x="0" y="304800"/>
            <a:ext cx="12192000" cy="7604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rgbClr val="598028"/>
                </a:solidFill>
                <a:effectLst/>
                <a:uLnTx/>
                <a:uFillTx/>
                <a:latin typeface="+mn-lt"/>
                <a:ea typeface="+mn-ea"/>
                <a:cs typeface="+mn-cs"/>
              </a:rPr>
              <a:t>Helpful Links (2 of 3)</a:t>
            </a:r>
            <a:endParaRPr kumimoji="0" lang="en-ID" altLang="en-US" sz="4800" b="1" i="0" u="none" strike="noStrike" kern="1200" cap="none" spc="0" normalizeH="0" baseline="0" noProof="0" dirty="0">
              <a:ln>
                <a:noFill/>
              </a:ln>
              <a:solidFill>
                <a:srgbClr val="598028"/>
              </a:solidFill>
              <a:effectLst/>
              <a:uLnTx/>
              <a:uFillTx/>
              <a:latin typeface="+mn-lt"/>
              <a:ea typeface="+mn-ea"/>
              <a:cs typeface="+mn-cs"/>
            </a:endParaRPr>
          </a:p>
        </p:txBody>
      </p:sp>
      <p:sp>
        <p:nvSpPr>
          <p:cNvPr id="10" name="TextBox 9">
            <a:extLst>
              <a:ext uri="{FF2B5EF4-FFF2-40B4-BE49-F238E27FC236}">
                <a16:creationId xmlns:a16="http://schemas.microsoft.com/office/drawing/2014/main" id="{A74F6B8F-F64A-9A04-E27F-704351B6BEAE}"/>
              </a:ext>
            </a:extLst>
          </p:cNvPr>
          <p:cNvSpPr txBox="1"/>
          <p:nvPr/>
        </p:nvSpPr>
        <p:spPr>
          <a:xfrm>
            <a:off x="1143000" y="1008465"/>
            <a:ext cx="9906000" cy="5119350"/>
          </a:xfrm>
          <a:prstGeom prst="rect">
            <a:avLst/>
          </a:prstGeom>
          <a:noFill/>
        </p:spPr>
        <p:txBody>
          <a:bodyPr wrap="square">
            <a:spAutoFit/>
          </a:bodyPr>
          <a:lstStyle/>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Planning and Managing Website Accessibility</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hlinkClick r:id="rId2"/>
              </a:rPr>
              <a:t>www.w3.org/WAI/planning-and-managing/</a:t>
            </a:r>
            <a:endParaRPr lang="en-US" sz="2000" dirty="0">
              <a:solidFill>
                <a:schemeClr val="tx1">
                  <a:lumMod val="50000"/>
                </a:schemeClr>
              </a:solidFill>
            </a:endParaRP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Easy Checks</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hlinkClick r:id="rId3"/>
              </a:rPr>
              <a:t>www.w3.org/WAI/test-evaluate/preliminary/</a:t>
            </a:r>
            <a:endParaRPr lang="en-US" sz="2000" dirty="0">
              <a:solidFill>
                <a:schemeClr val="tx1">
                  <a:lumMod val="50000"/>
                </a:schemeClr>
              </a:solidFill>
            </a:endParaRP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Developing an Accessibility Statement</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hlinkClick r:id="rId4"/>
              </a:rPr>
              <a:t>www.w3.org/WAI/planning/statements/</a:t>
            </a:r>
            <a:endParaRPr lang="en-US" sz="2000" dirty="0">
              <a:solidFill>
                <a:schemeClr val="tx1">
                  <a:lumMod val="50000"/>
                </a:schemeClr>
              </a:solidFill>
            </a:endParaRP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Disability Impacts All of Us Infographic</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This is a great example of how to present non-text information in an alternate format.</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hlinkClick r:id="rId5"/>
              </a:rPr>
              <a:t>www.cdc.gov/disability-and-health/articles-documents/disability-impacts-all-of-us-infographic.html?CDC_AA</a:t>
            </a:r>
            <a:endParaRPr lang="en-US" sz="2000" dirty="0">
              <a:solidFill>
                <a:schemeClr val="tx1">
                  <a:lumMod val="50000"/>
                </a:schemeClr>
              </a:solidFill>
            </a:endParaRPr>
          </a:p>
        </p:txBody>
      </p:sp>
      <p:sp>
        <p:nvSpPr>
          <p:cNvPr id="8" name="Rectangle 7">
            <a:extLst>
              <a:ext uri="{FF2B5EF4-FFF2-40B4-BE49-F238E27FC236}">
                <a16:creationId xmlns:a16="http://schemas.microsoft.com/office/drawing/2014/main" id="{00D055EC-3278-181A-9697-E5C1DF87B7D7}"/>
              </a:ext>
              <a:ext uri="{C183D7F6-B498-43B3-948B-1728B52AA6E4}">
                <adec:decorative xmlns:adec="http://schemas.microsoft.com/office/drawing/2017/decorative" val="1"/>
              </a:ext>
            </a:extLst>
          </p:cNvPr>
          <p:cNvSpPr/>
          <p:nvPr/>
        </p:nvSpPr>
        <p:spPr>
          <a:xfrm>
            <a:off x="0" y="6127815"/>
            <a:ext cx="12192000" cy="768285"/>
          </a:xfrm>
          <a:prstGeom prst="rect">
            <a:avLst/>
          </a:prstGeom>
          <a:gradFill flip="none" rotWithShape="1">
            <a:gsLst>
              <a:gs pos="11000">
                <a:srgbClr val="006FA8">
                  <a:alpha val="91765"/>
                </a:srgbClr>
              </a:gs>
              <a:gs pos="88000">
                <a:srgbClr val="9BBB59"/>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40241365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40000" decel="4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accel="40000" decel="4000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EE59C-588F-C26C-5724-41F0583F8A4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667CC8C-6AC6-120A-A76C-87B268527810}"/>
              </a:ext>
            </a:extLst>
          </p:cNvPr>
          <p:cNvSpPr>
            <a:spLocks noGrp="1" noChangeArrowheads="1"/>
          </p:cNvSpPr>
          <p:nvPr>
            <p:ph type="title" idx="4294967295"/>
          </p:nvPr>
        </p:nvSpPr>
        <p:spPr bwMode="auto">
          <a:xfrm>
            <a:off x="0" y="304800"/>
            <a:ext cx="12192000" cy="7604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rgbClr val="3478A2"/>
                </a:solidFill>
                <a:effectLst/>
                <a:uLnTx/>
                <a:uFillTx/>
                <a:latin typeface="+mn-lt"/>
                <a:ea typeface="+mn-ea"/>
                <a:cs typeface="+mn-cs"/>
              </a:rPr>
              <a:t>Helpful Links (3 of 3)</a:t>
            </a:r>
            <a:endParaRPr kumimoji="0" lang="en-ID" altLang="en-US" sz="4800" b="1" i="0" u="none" strike="noStrike" kern="1200" cap="none" spc="0" normalizeH="0" baseline="0" noProof="0" dirty="0">
              <a:ln>
                <a:noFill/>
              </a:ln>
              <a:solidFill>
                <a:srgbClr val="3478A2"/>
              </a:solidFill>
              <a:effectLst/>
              <a:uLnTx/>
              <a:uFillTx/>
              <a:latin typeface="+mn-lt"/>
              <a:ea typeface="+mn-ea"/>
              <a:cs typeface="+mn-cs"/>
            </a:endParaRPr>
          </a:p>
        </p:txBody>
      </p:sp>
      <p:sp>
        <p:nvSpPr>
          <p:cNvPr id="10" name="TextBox 9">
            <a:extLst>
              <a:ext uri="{FF2B5EF4-FFF2-40B4-BE49-F238E27FC236}">
                <a16:creationId xmlns:a16="http://schemas.microsoft.com/office/drawing/2014/main" id="{8084A8DF-CE8E-EC19-BC8C-1BFD089762D5}"/>
              </a:ext>
            </a:extLst>
          </p:cNvPr>
          <p:cNvSpPr txBox="1"/>
          <p:nvPr/>
        </p:nvSpPr>
        <p:spPr>
          <a:xfrm>
            <a:off x="1143000" y="1008465"/>
            <a:ext cx="9906000" cy="4657685"/>
          </a:xfrm>
          <a:prstGeom prst="rect">
            <a:avLst/>
          </a:prstGeom>
          <a:noFill/>
        </p:spPr>
        <p:txBody>
          <a:bodyPr wrap="square">
            <a:spAutoFit/>
          </a:bodyPr>
          <a:lstStyle/>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8 Tips, Tricks, and Best Practices for Digital Accessibility</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hlinkClick r:id="rId2"/>
              </a:rPr>
              <a:t>www.civicplus.com/blog/wa/8-tips-tricks-best-practices-digital-accessibility/</a:t>
            </a:r>
            <a:endParaRPr lang="en-US" sz="2000" dirty="0">
              <a:solidFill>
                <a:schemeClr val="tx1">
                  <a:lumMod val="50000"/>
                </a:schemeClr>
              </a:solidFill>
            </a:endParaRP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Accessibility of Web Content and Mobile Apps Provided by State and Local Government Entities: A Small Entity Compliance Guide</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hlinkClick r:id="rId3"/>
              </a:rPr>
              <a:t>www.ada.gov/resources/small-entity-compliance-guide/</a:t>
            </a:r>
            <a:endParaRPr lang="en-US" sz="2000" dirty="0">
              <a:solidFill>
                <a:schemeClr val="tx1">
                  <a:lumMod val="50000"/>
                </a:schemeClr>
              </a:solidFill>
            </a:endParaRP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Web Accessibility Checklist for Local Government Websites from CivicPlus</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hlinkClick r:id="rId4"/>
              </a:rPr>
              <a:t>info.civicplus.com/hubfs/0_Web-Accessibility/18-Checklist-Web-Accessibility-for-Local-Government-1010-071525.pdf</a:t>
            </a:r>
            <a:endParaRPr lang="en-US" sz="2000" dirty="0">
              <a:solidFill>
                <a:schemeClr val="tx1">
                  <a:lumMod val="50000"/>
                </a:schemeClr>
              </a:solidFill>
            </a:endParaRP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Contrast Checker</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hlinkClick r:id="rId5"/>
              </a:rPr>
              <a:t>webaim.org/resources/contrastchecker/</a:t>
            </a:r>
            <a:r>
              <a:rPr lang="en-US" sz="2000" dirty="0">
                <a:solidFill>
                  <a:schemeClr val="tx1">
                    <a:lumMod val="50000"/>
                  </a:schemeClr>
                </a:solidFill>
              </a:rPr>
              <a:t> </a:t>
            </a:r>
          </a:p>
        </p:txBody>
      </p:sp>
      <p:sp>
        <p:nvSpPr>
          <p:cNvPr id="8" name="Rectangle 7">
            <a:extLst>
              <a:ext uri="{FF2B5EF4-FFF2-40B4-BE49-F238E27FC236}">
                <a16:creationId xmlns:a16="http://schemas.microsoft.com/office/drawing/2014/main" id="{8D97CF80-14E1-2C41-4E69-BADB6CCD7305}"/>
              </a:ext>
              <a:ext uri="{C183D7F6-B498-43B3-948B-1728B52AA6E4}">
                <adec:decorative xmlns:adec="http://schemas.microsoft.com/office/drawing/2017/decorative" val="1"/>
              </a:ext>
            </a:extLst>
          </p:cNvPr>
          <p:cNvSpPr/>
          <p:nvPr/>
        </p:nvSpPr>
        <p:spPr>
          <a:xfrm>
            <a:off x="0" y="6127815"/>
            <a:ext cx="12192000" cy="768285"/>
          </a:xfrm>
          <a:prstGeom prst="rect">
            <a:avLst/>
          </a:prstGeom>
          <a:gradFill flip="none" rotWithShape="1">
            <a:gsLst>
              <a:gs pos="11000">
                <a:srgbClr val="006FA8">
                  <a:alpha val="91765"/>
                </a:srgbClr>
              </a:gs>
              <a:gs pos="88000">
                <a:srgbClr val="9BBB59"/>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8926259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40000" decel="4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accel="40000" decel="4000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4230A2FA-4DD6-8DE8-5033-218E6B1A7B7A}"/>
              </a:ext>
              <a:ext uri="{C183D7F6-B498-43B3-948B-1728B52AA6E4}">
                <adec:decorative xmlns:adec="http://schemas.microsoft.com/office/drawing/2017/decorative" val="1"/>
              </a:ext>
            </a:extLst>
          </p:cNvPr>
          <p:cNvSpPr>
            <a:spLocks/>
          </p:cNvSpPr>
          <p:nvPr/>
        </p:nvSpPr>
        <p:spPr bwMode="auto">
          <a:xfrm rot="16200000" flipH="1">
            <a:off x="-18256" y="18256"/>
            <a:ext cx="573088" cy="536575"/>
          </a:xfrm>
          <a:custGeom>
            <a:avLst/>
            <a:gdLst>
              <a:gd name="T0" fmla="*/ 1990 w 1990"/>
              <a:gd name="T1" fmla="*/ 0 h 1873"/>
              <a:gd name="T2" fmla="*/ 1553 w 1990"/>
              <a:gd name="T3" fmla="*/ 1529 h 1873"/>
              <a:gd name="T4" fmla="*/ 0 w 1990"/>
              <a:gd name="T5" fmla="*/ 1873 h 1873"/>
              <a:gd name="T6" fmla="*/ 0 w 1990"/>
              <a:gd name="T7" fmla="*/ 0 h 1873"/>
              <a:gd name="T8" fmla="*/ 1990 w 1990"/>
              <a:gd name="T9" fmla="*/ 0 h 1873"/>
            </a:gdLst>
            <a:ahLst/>
            <a:cxnLst>
              <a:cxn ang="0">
                <a:pos x="T0" y="T1"/>
              </a:cxn>
              <a:cxn ang="0">
                <a:pos x="T2" y="T3"/>
              </a:cxn>
              <a:cxn ang="0">
                <a:pos x="T4" y="T5"/>
              </a:cxn>
              <a:cxn ang="0">
                <a:pos x="T6" y="T7"/>
              </a:cxn>
              <a:cxn ang="0">
                <a:pos x="T8" y="T9"/>
              </a:cxn>
            </a:cxnLst>
            <a:rect l="0" t="0" r="r" b="b"/>
            <a:pathLst>
              <a:path w="1990" h="1873">
                <a:moveTo>
                  <a:pt x="1990" y="0"/>
                </a:moveTo>
                <a:cubicBezTo>
                  <a:pt x="1990" y="0"/>
                  <a:pt x="1849" y="1259"/>
                  <a:pt x="1553" y="1529"/>
                </a:cubicBezTo>
                <a:cubicBezTo>
                  <a:pt x="1257" y="1799"/>
                  <a:pt x="0" y="1873"/>
                  <a:pt x="0" y="1873"/>
                </a:cubicBezTo>
                <a:cubicBezTo>
                  <a:pt x="0" y="0"/>
                  <a:pt x="0" y="0"/>
                  <a:pt x="0" y="0"/>
                </a:cubicBezTo>
                <a:lnTo>
                  <a:pt x="1990" y="0"/>
                </a:lnTo>
                <a:close/>
              </a:path>
            </a:pathLst>
          </a:custGeom>
          <a:gradFill>
            <a:gsLst>
              <a:gs pos="1000">
                <a:srgbClr val="006FA8"/>
              </a:gs>
              <a:gs pos="100000">
                <a:srgbClr val="9BBB59"/>
              </a:gs>
            </a:gsLst>
            <a:lin ang="2700000" scaled="1"/>
          </a:gradFill>
          <a:ln>
            <a:noFill/>
          </a:ln>
        </p:spPr>
        <p:txBody>
          <a:bodyPr/>
          <a:lstStyle/>
          <a:p>
            <a:pPr eaLnBrk="1" fontAlgn="auto" hangingPunct="1">
              <a:spcBef>
                <a:spcPts val="0"/>
              </a:spcBef>
              <a:spcAft>
                <a:spcPts val="0"/>
              </a:spcAft>
              <a:defRPr/>
            </a:pPr>
            <a:endParaRPr lang="en-ID" dirty="0">
              <a:latin typeface="+mn-lt"/>
            </a:endParaRPr>
          </a:p>
        </p:txBody>
      </p:sp>
      <p:sp>
        <p:nvSpPr>
          <p:cNvPr id="22" name="Text Placeholder 21">
            <a:extLst>
              <a:ext uri="{FF2B5EF4-FFF2-40B4-BE49-F238E27FC236}">
                <a16:creationId xmlns:a16="http://schemas.microsoft.com/office/drawing/2014/main" id="{9CA88799-713E-3951-E150-501344A20BF4}"/>
              </a:ext>
            </a:extLst>
          </p:cNvPr>
          <p:cNvSpPr>
            <a:spLocks noGrp="1" noChangeArrowheads="1"/>
          </p:cNvSpPr>
          <p:nvPr>
            <p:ph type="title" idx="4294967295"/>
          </p:nvPr>
        </p:nvSpPr>
        <p:spPr bwMode="auto">
          <a:xfrm>
            <a:off x="0" y="366713"/>
            <a:ext cx="12192000" cy="84137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rgbClr val="598028"/>
                </a:solidFill>
                <a:effectLst/>
                <a:uLnTx/>
                <a:uFillTx/>
                <a:latin typeface="+mn-lt"/>
                <a:ea typeface="+mn-ea"/>
                <a:cs typeface="+mn-cs"/>
              </a:rPr>
              <a:t>What is Web Accessibility?</a:t>
            </a:r>
            <a:endParaRPr kumimoji="0" lang="en-ID" altLang="en-US" sz="4800" b="1" i="0" u="none" strike="noStrike" kern="1200" cap="none" spc="0" normalizeH="0" baseline="0" noProof="0" dirty="0">
              <a:ln>
                <a:noFill/>
              </a:ln>
              <a:solidFill>
                <a:srgbClr val="598028"/>
              </a:solidFill>
              <a:effectLst/>
              <a:uLnTx/>
              <a:uFillTx/>
              <a:latin typeface="+mn-lt"/>
              <a:ea typeface="+mn-ea"/>
              <a:cs typeface="+mn-cs"/>
            </a:endParaRPr>
          </a:p>
        </p:txBody>
      </p:sp>
      <p:pic>
        <p:nvPicPr>
          <p:cNvPr id="10" name="Picture Placeholder 9" descr="Close-up of two people's hands pointing at laptop screen with stack of 4 books in background, one person holding a pen">
            <a:extLst>
              <a:ext uri="{FF2B5EF4-FFF2-40B4-BE49-F238E27FC236}">
                <a16:creationId xmlns:a16="http://schemas.microsoft.com/office/drawing/2014/main" id="{02F9ABC6-BE8F-7356-3A2B-D72820172AF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725" r="16725"/>
          <a:stretch/>
        </p:blipFill>
        <p:spPr>
          <a:xfrm>
            <a:off x="819150" y="1743075"/>
            <a:ext cx="4200525" cy="4208463"/>
          </a:xfrm>
        </p:spPr>
      </p:pic>
      <p:sp>
        <p:nvSpPr>
          <p:cNvPr id="12" name="TextBox 11">
            <a:extLst>
              <a:ext uri="{FF2B5EF4-FFF2-40B4-BE49-F238E27FC236}">
                <a16:creationId xmlns:a16="http://schemas.microsoft.com/office/drawing/2014/main" id="{7F4267BF-79C7-3D3E-CE9F-593273C27440}"/>
              </a:ext>
            </a:extLst>
          </p:cNvPr>
          <p:cNvSpPr txBox="1"/>
          <p:nvPr/>
        </p:nvSpPr>
        <p:spPr>
          <a:xfrm>
            <a:off x="5391150" y="1743075"/>
            <a:ext cx="6213475" cy="4308872"/>
          </a:xfrm>
          <a:prstGeom prst="rect">
            <a:avLst/>
          </a:prstGeom>
          <a:noFill/>
        </p:spPr>
        <p:txBody>
          <a:bodyPr>
            <a:spAutoFit/>
          </a:bodyPr>
          <a:lstStyle/>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Websites, applications, tools, and technologies should be designed and developed so that people with disabilities can use them.</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Allows individuals to perceive, understand, navigate, interact, and contribute to the web.</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We want to ensure that online information and communication is readily available to all people regardless of barriers or disabilities.</a:t>
            </a:r>
          </a:p>
          <a:p>
            <a:pPr eaLnBrk="1" fontAlgn="auto" hangingPunct="1">
              <a:lnSpc>
                <a:spcPct val="150000"/>
              </a:lnSpc>
              <a:spcBef>
                <a:spcPts val="0"/>
              </a:spcBef>
              <a:spcAft>
                <a:spcPts val="0"/>
              </a:spcAft>
              <a:defRPr/>
            </a:pPr>
            <a:endParaRPr lang="en-US" sz="1200" dirty="0">
              <a:solidFill>
                <a:schemeClr val="tx1">
                  <a:lumMod val="50000"/>
                </a:schemeClr>
              </a:solidFill>
              <a:latin typeface="+mn-lt"/>
            </a:endParaRPr>
          </a:p>
          <a:p>
            <a:pPr eaLnBrk="1" fontAlgn="auto" hangingPunct="1">
              <a:lnSpc>
                <a:spcPct val="150000"/>
              </a:lnSpc>
              <a:spcBef>
                <a:spcPts val="0"/>
              </a:spcBef>
              <a:spcAft>
                <a:spcPts val="0"/>
              </a:spcAft>
              <a:defRPr/>
            </a:pPr>
            <a:endParaRPr lang="en-US" sz="1200" dirty="0">
              <a:solidFill>
                <a:schemeClr val="tx1">
                  <a:lumMod val="50000"/>
                </a:schemeClr>
              </a:solidFill>
              <a:latin typeface="+mn-lt"/>
            </a:endParaRPr>
          </a:p>
        </p:txBody>
      </p:sp>
      <p:sp>
        <p:nvSpPr>
          <p:cNvPr id="4" name="Freeform 5">
            <a:extLst>
              <a:ext uri="{FF2B5EF4-FFF2-40B4-BE49-F238E27FC236}">
                <a16:creationId xmlns:a16="http://schemas.microsoft.com/office/drawing/2014/main" id="{085D9ACD-F518-F51B-8366-BC6197D6B1BA}"/>
              </a:ext>
              <a:ext uri="{C183D7F6-B498-43B3-948B-1728B52AA6E4}">
                <adec:decorative xmlns:adec="http://schemas.microsoft.com/office/drawing/2017/decorative" val="1"/>
              </a:ext>
            </a:extLst>
          </p:cNvPr>
          <p:cNvSpPr>
            <a:spLocks/>
          </p:cNvSpPr>
          <p:nvPr/>
        </p:nvSpPr>
        <p:spPr bwMode="auto">
          <a:xfrm rot="10800000">
            <a:off x="11185525" y="5915025"/>
            <a:ext cx="1006475" cy="942975"/>
          </a:xfrm>
          <a:custGeom>
            <a:avLst/>
            <a:gdLst>
              <a:gd name="T0" fmla="*/ 1990 w 1990"/>
              <a:gd name="T1" fmla="*/ 0 h 1873"/>
              <a:gd name="T2" fmla="*/ 1553 w 1990"/>
              <a:gd name="T3" fmla="*/ 1529 h 1873"/>
              <a:gd name="T4" fmla="*/ 0 w 1990"/>
              <a:gd name="T5" fmla="*/ 1873 h 1873"/>
              <a:gd name="T6" fmla="*/ 0 w 1990"/>
              <a:gd name="T7" fmla="*/ 0 h 1873"/>
              <a:gd name="T8" fmla="*/ 1990 w 1990"/>
              <a:gd name="T9" fmla="*/ 0 h 1873"/>
            </a:gdLst>
            <a:ahLst/>
            <a:cxnLst>
              <a:cxn ang="0">
                <a:pos x="T0" y="T1"/>
              </a:cxn>
              <a:cxn ang="0">
                <a:pos x="T2" y="T3"/>
              </a:cxn>
              <a:cxn ang="0">
                <a:pos x="T4" y="T5"/>
              </a:cxn>
              <a:cxn ang="0">
                <a:pos x="T6" y="T7"/>
              </a:cxn>
              <a:cxn ang="0">
                <a:pos x="T8" y="T9"/>
              </a:cxn>
            </a:cxnLst>
            <a:rect l="0" t="0" r="r" b="b"/>
            <a:pathLst>
              <a:path w="1990" h="1873">
                <a:moveTo>
                  <a:pt x="1990" y="0"/>
                </a:moveTo>
                <a:cubicBezTo>
                  <a:pt x="1990" y="0"/>
                  <a:pt x="1849" y="1259"/>
                  <a:pt x="1553" y="1529"/>
                </a:cubicBezTo>
                <a:cubicBezTo>
                  <a:pt x="1257" y="1799"/>
                  <a:pt x="0" y="1873"/>
                  <a:pt x="0" y="1873"/>
                </a:cubicBezTo>
                <a:cubicBezTo>
                  <a:pt x="0" y="0"/>
                  <a:pt x="0" y="0"/>
                  <a:pt x="0" y="0"/>
                </a:cubicBezTo>
                <a:lnTo>
                  <a:pt x="1990" y="0"/>
                </a:lnTo>
                <a:close/>
              </a:path>
            </a:pathLst>
          </a:custGeom>
          <a:gradFill>
            <a:gsLst>
              <a:gs pos="1000">
                <a:srgbClr val="006FA8"/>
              </a:gs>
              <a:gs pos="100000">
                <a:srgbClr val="9BBB59"/>
              </a:gs>
            </a:gsLst>
            <a:lin ang="2700000" scaled="1"/>
          </a:gradFill>
          <a:ln>
            <a:noFill/>
          </a:ln>
        </p:spPr>
        <p:txBody>
          <a:bodyPr/>
          <a:lstStyle/>
          <a:p>
            <a:pPr eaLnBrk="1" fontAlgn="auto" hangingPunct="1">
              <a:spcBef>
                <a:spcPts val="0"/>
              </a:spcBef>
              <a:spcAft>
                <a:spcPts val="0"/>
              </a:spcAft>
              <a:defRPr/>
            </a:pPr>
            <a:endParaRPr lang="en-ID" dirty="0">
              <a:latin typeface="+mn-l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40000" decel="4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9" accel="40000" decel="4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6" accel="40000" decel="4000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accel="40000" decel="40000"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 calcmode="lin" valueType="num">
                                      <p:cBhvr additive="base">
                                        <p:cTn id="19"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1B36D-EE03-C50D-8D7C-E75149F2962E}"/>
            </a:ext>
          </a:extLst>
        </p:cNvPr>
        <p:cNvGrpSpPr/>
        <p:nvPr/>
      </p:nvGrpSpPr>
      <p:grpSpPr>
        <a:xfrm>
          <a:off x="0" y="0"/>
          <a:ext cx="0" cy="0"/>
          <a:chOff x="0" y="0"/>
          <a:chExt cx="0" cy="0"/>
        </a:xfrm>
      </p:grpSpPr>
      <p:sp>
        <p:nvSpPr>
          <p:cNvPr id="3" name="Freeform 5">
            <a:extLst>
              <a:ext uri="{FF2B5EF4-FFF2-40B4-BE49-F238E27FC236}">
                <a16:creationId xmlns:a16="http://schemas.microsoft.com/office/drawing/2014/main" id="{8F22FFD3-2AFE-73C6-C10E-156E940E2FE5}"/>
              </a:ext>
              <a:ext uri="{C183D7F6-B498-43B3-948B-1728B52AA6E4}">
                <adec:decorative xmlns:adec="http://schemas.microsoft.com/office/drawing/2017/decorative" val="1"/>
              </a:ext>
            </a:extLst>
          </p:cNvPr>
          <p:cNvSpPr>
            <a:spLocks/>
          </p:cNvSpPr>
          <p:nvPr/>
        </p:nvSpPr>
        <p:spPr bwMode="auto">
          <a:xfrm rot="16200000" flipH="1">
            <a:off x="-18256" y="18256"/>
            <a:ext cx="573088" cy="536575"/>
          </a:xfrm>
          <a:custGeom>
            <a:avLst/>
            <a:gdLst>
              <a:gd name="T0" fmla="*/ 1990 w 1990"/>
              <a:gd name="T1" fmla="*/ 0 h 1873"/>
              <a:gd name="T2" fmla="*/ 1553 w 1990"/>
              <a:gd name="T3" fmla="*/ 1529 h 1873"/>
              <a:gd name="T4" fmla="*/ 0 w 1990"/>
              <a:gd name="T5" fmla="*/ 1873 h 1873"/>
              <a:gd name="T6" fmla="*/ 0 w 1990"/>
              <a:gd name="T7" fmla="*/ 0 h 1873"/>
              <a:gd name="T8" fmla="*/ 1990 w 1990"/>
              <a:gd name="T9" fmla="*/ 0 h 1873"/>
            </a:gdLst>
            <a:ahLst/>
            <a:cxnLst>
              <a:cxn ang="0">
                <a:pos x="T0" y="T1"/>
              </a:cxn>
              <a:cxn ang="0">
                <a:pos x="T2" y="T3"/>
              </a:cxn>
              <a:cxn ang="0">
                <a:pos x="T4" y="T5"/>
              </a:cxn>
              <a:cxn ang="0">
                <a:pos x="T6" y="T7"/>
              </a:cxn>
              <a:cxn ang="0">
                <a:pos x="T8" y="T9"/>
              </a:cxn>
            </a:cxnLst>
            <a:rect l="0" t="0" r="r" b="b"/>
            <a:pathLst>
              <a:path w="1990" h="1873">
                <a:moveTo>
                  <a:pt x="1990" y="0"/>
                </a:moveTo>
                <a:cubicBezTo>
                  <a:pt x="1990" y="0"/>
                  <a:pt x="1849" y="1259"/>
                  <a:pt x="1553" y="1529"/>
                </a:cubicBezTo>
                <a:cubicBezTo>
                  <a:pt x="1257" y="1799"/>
                  <a:pt x="0" y="1873"/>
                  <a:pt x="0" y="1873"/>
                </a:cubicBezTo>
                <a:cubicBezTo>
                  <a:pt x="0" y="0"/>
                  <a:pt x="0" y="0"/>
                  <a:pt x="0" y="0"/>
                </a:cubicBezTo>
                <a:lnTo>
                  <a:pt x="1990" y="0"/>
                </a:lnTo>
                <a:close/>
              </a:path>
            </a:pathLst>
          </a:custGeom>
          <a:gradFill>
            <a:gsLst>
              <a:gs pos="1000">
                <a:srgbClr val="006FA8"/>
              </a:gs>
              <a:gs pos="100000">
                <a:srgbClr val="9BBB59"/>
              </a:gs>
            </a:gsLst>
            <a:lin ang="2700000" scaled="1"/>
          </a:gradFill>
          <a:ln>
            <a:noFill/>
          </a:ln>
        </p:spPr>
        <p:txBody>
          <a:bodyPr/>
          <a:lstStyle/>
          <a:p>
            <a:pPr eaLnBrk="1" fontAlgn="auto" hangingPunct="1">
              <a:spcBef>
                <a:spcPts val="0"/>
              </a:spcBef>
              <a:spcAft>
                <a:spcPts val="0"/>
              </a:spcAft>
              <a:defRPr/>
            </a:pPr>
            <a:endParaRPr lang="en-ID" dirty="0">
              <a:latin typeface="+mn-lt"/>
            </a:endParaRPr>
          </a:p>
        </p:txBody>
      </p:sp>
      <p:sp>
        <p:nvSpPr>
          <p:cNvPr id="22" name="Text Placeholder 21">
            <a:extLst>
              <a:ext uri="{FF2B5EF4-FFF2-40B4-BE49-F238E27FC236}">
                <a16:creationId xmlns:a16="http://schemas.microsoft.com/office/drawing/2014/main" id="{16BFD2CD-8E15-6D7B-3749-9F4847A21DE8}"/>
              </a:ext>
            </a:extLst>
          </p:cNvPr>
          <p:cNvSpPr>
            <a:spLocks noGrp="1" noChangeArrowheads="1"/>
          </p:cNvSpPr>
          <p:nvPr>
            <p:ph type="title" idx="4294967295"/>
          </p:nvPr>
        </p:nvSpPr>
        <p:spPr bwMode="auto">
          <a:xfrm>
            <a:off x="0" y="366713"/>
            <a:ext cx="12191999" cy="84137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rgbClr val="3478A2"/>
                </a:solidFill>
                <a:effectLst/>
                <a:uLnTx/>
                <a:uFillTx/>
                <a:latin typeface="+mn-lt"/>
                <a:ea typeface="+mn-ea"/>
                <a:cs typeface="+mn-cs"/>
              </a:rPr>
              <a:t>Why is Web Accessibility Important?</a:t>
            </a:r>
            <a:endParaRPr kumimoji="0" lang="en-ID" altLang="en-US" sz="4800" b="1" i="0" u="none" strike="noStrike" kern="1200" cap="none" spc="0" normalizeH="0" baseline="0" noProof="0" dirty="0">
              <a:ln>
                <a:noFill/>
              </a:ln>
              <a:solidFill>
                <a:srgbClr val="3478A2"/>
              </a:solidFill>
              <a:effectLst/>
              <a:uLnTx/>
              <a:uFillTx/>
              <a:latin typeface="+mn-lt"/>
              <a:ea typeface="+mn-ea"/>
              <a:cs typeface="+mn-cs"/>
            </a:endParaRPr>
          </a:p>
        </p:txBody>
      </p:sp>
      <p:sp>
        <p:nvSpPr>
          <p:cNvPr id="12" name="TextBox 11">
            <a:extLst>
              <a:ext uri="{FF2B5EF4-FFF2-40B4-BE49-F238E27FC236}">
                <a16:creationId xmlns:a16="http://schemas.microsoft.com/office/drawing/2014/main" id="{C4BA7865-B33B-5507-386E-F58F0F0F1FB9}"/>
              </a:ext>
            </a:extLst>
          </p:cNvPr>
          <p:cNvSpPr txBox="1"/>
          <p:nvPr/>
        </p:nvSpPr>
        <p:spPr>
          <a:xfrm>
            <a:off x="801687" y="1887188"/>
            <a:ext cx="6213475" cy="3847207"/>
          </a:xfrm>
          <a:prstGeom prst="rect">
            <a:avLst/>
          </a:prstGeom>
          <a:noFill/>
        </p:spPr>
        <p:txBody>
          <a:bodyPr>
            <a:spAutoFit/>
          </a:bodyPr>
          <a:lstStyle/>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Many individuals rely on assistive technology to access the web.</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Screen Readers are an example.</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When online content isn’t accessible, it creates barriers for individuals with disabilities.</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latin typeface="+mn-lt"/>
              </a:rPr>
              <a:t>Public service is about meeting the needs of the public, which includes individuals with disabilities.</a:t>
            </a:r>
          </a:p>
          <a:p>
            <a:pPr eaLnBrk="1" fontAlgn="auto" hangingPunct="1">
              <a:lnSpc>
                <a:spcPct val="150000"/>
              </a:lnSpc>
              <a:spcBef>
                <a:spcPts val="0"/>
              </a:spcBef>
              <a:spcAft>
                <a:spcPts val="0"/>
              </a:spcAft>
              <a:defRPr/>
            </a:pPr>
            <a:endParaRPr lang="en-US" sz="1200" dirty="0">
              <a:solidFill>
                <a:schemeClr val="tx1">
                  <a:lumMod val="50000"/>
                </a:schemeClr>
              </a:solidFill>
              <a:latin typeface="+mn-lt"/>
            </a:endParaRPr>
          </a:p>
          <a:p>
            <a:pPr eaLnBrk="1" fontAlgn="auto" hangingPunct="1">
              <a:lnSpc>
                <a:spcPct val="150000"/>
              </a:lnSpc>
              <a:spcBef>
                <a:spcPts val="0"/>
              </a:spcBef>
              <a:spcAft>
                <a:spcPts val="0"/>
              </a:spcAft>
              <a:defRPr/>
            </a:pPr>
            <a:endParaRPr lang="en-US" sz="1200" dirty="0">
              <a:solidFill>
                <a:schemeClr val="tx1">
                  <a:lumMod val="50000"/>
                </a:schemeClr>
              </a:solidFill>
              <a:latin typeface="+mn-lt"/>
            </a:endParaRPr>
          </a:p>
        </p:txBody>
      </p:sp>
      <p:pic>
        <p:nvPicPr>
          <p:cNvPr id="10" name="Picture Placeholder 9" descr="Person using laptop wearing headphones">
            <a:extLst>
              <a:ext uri="{FF2B5EF4-FFF2-40B4-BE49-F238E27FC236}">
                <a16:creationId xmlns:a16="http://schemas.microsoft.com/office/drawing/2014/main" id="{58A772BC-3E59-42D0-F133-97F500DC58B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718" r="16718"/>
          <a:stretch/>
        </p:blipFill>
        <p:spPr>
          <a:xfrm>
            <a:off x="6997999" y="1533745"/>
            <a:ext cx="4200525" cy="4208463"/>
          </a:xfrm>
        </p:spPr>
      </p:pic>
      <p:sp>
        <p:nvSpPr>
          <p:cNvPr id="4" name="Freeform 5">
            <a:extLst>
              <a:ext uri="{FF2B5EF4-FFF2-40B4-BE49-F238E27FC236}">
                <a16:creationId xmlns:a16="http://schemas.microsoft.com/office/drawing/2014/main" id="{0A56B995-0B98-F813-BD8E-D7B694E7106B}"/>
              </a:ext>
              <a:ext uri="{C183D7F6-B498-43B3-948B-1728B52AA6E4}">
                <adec:decorative xmlns:adec="http://schemas.microsoft.com/office/drawing/2017/decorative" val="1"/>
              </a:ext>
            </a:extLst>
          </p:cNvPr>
          <p:cNvSpPr>
            <a:spLocks/>
          </p:cNvSpPr>
          <p:nvPr/>
        </p:nvSpPr>
        <p:spPr bwMode="auto">
          <a:xfrm rot="10800000">
            <a:off x="11185525" y="5915025"/>
            <a:ext cx="1006475" cy="942975"/>
          </a:xfrm>
          <a:custGeom>
            <a:avLst/>
            <a:gdLst>
              <a:gd name="T0" fmla="*/ 1990 w 1990"/>
              <a:gd name="T1" fmla="*/ 0 h 1873"/>
              <a:gd name="T2" fmla="*/ 1553 w 1990"/>
              <a:gd name="T3" fmla="*/ 1529 h 1873"/>
              <a:gd name="T4" fmla="*/ 0 w 1990"/>
              <a:gd name="T5" fmla="*/ 1873 h 1873"/>
              <a:gd name="T6" fmla="*/ 0 w 1990"/>
              <a:gd name="T7" fmla="*/ 0 h 1873"/>
              <a:gd name="T8" fmla="*/ 1990 w 1990"/>
              <a:gd name="T9" fmla="*/ 0 h 1873"/>
            </a:gdLst>
            <a:ahLst/>
            <a:cxnLst>
              <a:cxn ang="0">
                <a:pos x="T0" y="T1"/>
              </a:cxn>
              <a:cxn ang="0">
                <a:pos x="T2" y="T3"/>
              </a:cxn>
              <a:cxn ang="0">
                <a:pos x="T4" y="T5"/>
              </a:cxn>
              <a:cxn ang="0">
                <a:pos x="T6" y="T7"/>
              </a:cxn>
              <a:cxn ang="0">
                <a:pos x="T8" y="T9"/>
              </a:cxn>
            </a:cxnLst>
            <a:rect l="0" t="0" r="r" b="b"/>
            <a:pathLst>
              <a:path w="1990" h="1873">
                <a:moveTo>
                  <a:pt x="1990" y="0"/>
                </a:moveTo>
                <a:cubicBezTo>
                  <a:pt x="1990" y="0"/>
                  <a:pt x="1849" y="1259"/>
                  <a:pt x="1553" y="1529"/>
                </a:cubicBezTo>
                <a:cubicBezTo>
                  <a:pt x="1257" y="1799"/>
                  <a:pt x="0" y="1873"/>
                  <a:pt x="0" y="1873"/>
                </a:cubicBezTo>
                <a:cubicBezTo>
                  <a:pt x="0" y="0"/>
                  <a:pt x="0" y="0"/>
                  <a:pt x="0" y="0"/>
                </a:cubicBezTo>
                <a:lnTo>
                  <a:pt x="1990" y="0"/>
                </a:lnTo>
                <a:close/>
              </a:path>
            </a:pathLst>
          </a:custGeom>
          <a:gradFill>
            <a:gsLst>
              <a:gs pos="1000">
                <a:srgbClr val="006FA8"/>
              </a:gs>
              <a:gs pos="100000">
                <a:srgbClr val="9BBB59"/>
              </a:gs>
            </a:gsLst>
            <a:lin ang="2700000" scaled="1"/>
          </a:gradFill>
          <a:ln>
            <a:noFill/>
          </a:ln>
        </p:spPr>
        <p:txBody>
          <a:bodyPr/>
          <a:lstStyle/>
          <a:p>
            <a:pPr eaLnBrk="1" fontAlgn="auto" hangingPunct="1">
              <a:spcBef>
                <a:spcPts val="0"/>
              </a:spcBef>
              <a:spcAft>
                <a:spcPts val="0"/>
              </a:spcAft>
              <a:defRPr/>
            </a:pPr>
            <a:endParaRPr lang="en-ID" dirty="0">
              <a:latin typeface="+mn-lt"/>
            </a:endParaRPr>
          </a:p>
        </p:txBody>
      </p:sp>
    </p:spTree>
    <p:extLst>
      <p:ext uri="{BB962C8B-B14F-4D97-AF65-F5344CB8AC3E}">
        <p14:creationId xmlns:p14="http://schemas.microsoft.com/office/powerpoint/2010/main" val="29444642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40000" decel="4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9" accel="40000" decel="4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6" accel="40000" decel="4000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accel="40000" decel="40000"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 calcmode="lin" valueType="num">
                                      <p:cBhvr additive="base">
                                        <p:cTn id="19"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4F1CA-B4B9-5582-0ACF-EBCDAC23E2D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5A0AD17-BCC4-17D9-1C58-8F19480ED45A}"/>
              </a:ext>
            </a:extLst>
          </p:cNvPr>
          <p:cNvSpPr>
            <a:spLocks noGrp="1" noChangeArrowheads="1"/>
          </p:cNvSpPr>
          <p:nvPr>
            <p:ph type="title" idx="4294967295"/>
          </p:nvPr>
        </p:nvSpPr>
        <p:spPr bwMode="auto">
          <a:xfrm>
            <a:off x="0" y="635000"/>
            <a:ext cx="12192000" cy="7604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rgbClr val="598028"/>
                </a:solidFill>
                <a:effectLst/>
                <a:uLnTx/>
                <a:uFillTx/>
                <a:latin typeface="+mn-lt"/>
                <a:ea typeface="+mn-ea"/>
                <a:cs typeface="+mn-cs"/>
              </a:rPr>
              <a:t>Why is this important for you? (1 of 2)</a:t>
            </a:r>
            <a:endParaRPr kumimoji="0" lang="en-ID" altLang="en-US" sz="4800" b="1" i="0" u="none" strike="noStrike" kern="1200" cap="none" spc="0" normalizeH="0" baseline="0" noProof="0" dirty="0">
              <a:ln>
                <a:noFill/>
              </a:ln>
              <a:solidFill>
                <a:srgbClr val="598028"/>
              </a:solidFill>
              <a:effectLst/>
              <a:uLnTx/>
              <a:uFillTx/>
              <a:latin typeface="+mn-lt"/>
              <a:ea typeface="+mn-ea"/>
              <a:cs typeface="+mn-cs"/>
            </a:endParaRPr>
          </a:p>
        </p:txBody>
      </p:sp>
      <p:sp>
        <p:nvSpPr>
          <p:cNvPr id="10" name="TextBox 9">
            <a:extLst>
              <a:ext uri="{FF2B5EF4-FFF2-40B4-BE49-F238E27FC236}">
                <a16:creationId xmlns:a16="http://schemas.microsoft.com/office/drawing/2014/main" id="{15452F7E-0172-D687-E9B5-6EE68A48E635}"/>
              </a:ext>
            </a:extLst>
          </p:cNvPr>
          <p:cNvSpPr txBox="1"/>
          <p:nvPr/>
        </p:nvSpPr>
        <p:spPr>
          <a:xfrm>
            <a:off x="1143000" y="1395413"/>
            <a:ext cx="10042525" cy="3734356"/>
          </a:xfrm>
          <a:prstGeom prst="rect">
            <a:avLst/>
          </a:prstGeom>
          <a:noFill/>
        </p:spPr>
        <p:txBody>
          <a:bodyPr>
            <a:spAutoFit/>
          </a:bodyPr>
          <a:lstStyle/>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State and Local Governments must comply with Web Content Accessibility Guidelines (WCAG) 2.1 Level AA for web content and mobile apps by their compliance deadlines.</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Governments with a population less than 50,000 and Special District Governments have until April 24, 2027.</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Governments with a population of 50,000 or more have until April 24, 2026.</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Web Content includes third-party content as well.</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Do you have an online property inquiry from a contracted vendor?</a:t>
            </a:r>
          </a:p>
        </p:txBody>
      </p:sp>
      <p:sp>
        <p:nvSpPr>
          <p:cNvPr id="8" name="Rectangle 7">
            <a:extLst>
              <a:ext uri="{FF2B5EF4-FFF2-40B4-BE49-F238E27FC236}">
                <a16:creationId xmlns:a16="http://schemas.microsoft.com/office/drawing/2014/main" id="{0977FCEA-58AA-8732-7B49-D95EAE27718B}"/>
              </a:ext>
              <a:ext uri="{C183D7F6-B498-43B3-948B-1728B52AA6E4}">
                <adec:decorative xmlns:adec="http://schemas.microsoft.com/office/drawing/2017/decorative" val="1"/>
              </a:ext>
            </a:extLst>
          </p:cNvPr>
          <p:cNvSpPr/>
          <p:nvPr/>
        </p:nvSpPr>
        <p:spPr>
          <a:xfrm>
            <a:off x="0" y="6089715"/>
            <a:ext cx="12192000" cy="768285"/>
          </a:xfrm>
          <a:prstGeom prst="rect">
            <a:avLst/>
          </a:prstGeom>
          <a:gradFill flip="none" rotWithShape="1">
            <a:gsLst>
              <a:gs pos="11000">
                <a:srgbClr val="006FA8">
                  <a:alpha val="91765"/>
                </a:srgbClr>
              </a:gs>
              <a:gs pos="88000">
                <a:srgbClr val="9BBB59"/>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7264212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40000" decel="4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accel="40000" decel="4000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48B4B-F28A-D1D2-A05B-E47583D8664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E1374B6-A516-EDF6-B680-1F5C8C3309D2}"/>
              </a:ext>
            </a:extLst>
          </p:cNvPr>
          <p:cNvSpPr>
            <a:spLocks noGrp="1" noChangeArrowheads="1"/>
          </p:cNvSpPr>
          <p:nvPr>
            <p:ph type="title" idx="4294967295"/>
          </p:nvPr>
        </p:nvSpPr>
        <p:spPr bwMode="auto">
          <a:xfrm>
            <a:off x="0" y="627128"/>
            <a:ext cx="12192000" cy="76828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rgbClr val="3478A2"/>
                </a:solidFill>
                <a:effectLst/>
                <a:uLnTx/>
                <a:uFillTx/>
                <a:latin typeface="+mn-lt"/>
                <a:ea typeface="+mn-ea"/>
                <a:cs typeface="+mn-cs"/>
              </a:rPr>
              <a:t>Why is this important for you? (2 of 2)</a:t>
            </a:r>
            <a:endParaRPr kumimoji="0" lang="en-ID" altLang="en-US" sz="4800" b="1" i="0" u="none" strike="noStrike" kern="1200" cap="none" spc="0" normalizeH="0" baseline="0" noProof="0" dirty="0">
              <a:ln>
                <a:noFill/>
              </a:ln>
              <a:solidFill>
                <a:srgbClr val="3478A2"/>
              </a:solidFill>
              <a:effectLst/>
              <a:uLnTx/>
              <a:uFillTx/>
              <a:latin typeface="+mn-lt"/>
              <a:ea typeface="+mn-ea"/>
              <a:cs typeface="+mn-cs"/>
            </a:endParaRPr>
          </a:p>
        </p:txBody>
      </p:sp>
      <p:sp>
        <p:nvSpPr>
          <p:cNvPr id="10" name="TextBox 9">
            <a:extLst>
              <a:ext uri="{FF2B5EF4-FFF2-40B4-BE49-F238E27FC236}">
                <a16:creationId xmlns:a16="http://schemas.microsoft.com/office/drawing/2014/main" id="{33DD58C6-743E-68D7-C7F8-CCB4066977D5}"/>
              </a:ext>
            </a:extLst>
          </p:cNvPr>
          <p:cNvSpPr txBox="1"/>
          <p:nvPr/>
        </p:nvSpPr>
        <p:spPr>
          <a:xfrm>
            <a:off x="950976" y="1395413"/>
            <a:ext cx="10908792" cy="4657685"/>
          </a:xfrm>
          <a:prstGeom prst="rect">
            <a:avLst/>
          </a:prstGeom>
          <a:noFill/>
        </p:spPr>
        <p:txBody>
          <a:bodyPr wrap="square">
            <a:spAutoFit/>
          </a:bodyPr>
          <a:lstStyle/>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A study by the CDC found that one in four US adults are living with some form of disability.</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hlinkClick r:id="rId3"/>
              </a:rPr>
              <a:t>www.cdc.gov/disability-and-health/articles-documents/disability-impacts-all-of-us-infographic.html</a:t>
            </a:r>
            <a:endParaRPr lang="en-US" sz="2000" dirty="0">
              <a:solidFill>
                <a:schemeClr val="tx1">
                  <a:lumMod val="50000"/>
                </a:schemeClr>
              </a:solidFill>
            </a:endParaRP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Over 5,000 federal lawsuits for website accessibility were filed in 2025.</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hlinkClick r:id="rId4"/>
              </a:rPr>
              <a:t>accessiblemindstech.com/ada-web-lawsuits-2026-insights-from-2025-filings/</a:t>
            </a:r>
            <a:r>
              <a:rPr lang="en-US" sz="2000" dirty="0">
                <a:solidFill>
                  <a:schemeClr val="tx1">
                    <a:lumMod val="50000"/>
                  </a:schemeClr>
                </a:solidFill>
              </a:rPr>
              <a:t> </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More than 21.3% of the US population rely on assistive technology to access the web.</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hlinkClick r:id="rId5"/>
              </a:rPr>
              <a:t>www.naspo.org/news/accessibility-by-design-preparing-for-website-ada-compliance-deadlines-with-the-right-tools/</a:t>
            </a:r>
            <a:endParaRPr lang="en-US" sz="2000" dirty="0">
              <a:solidFill>
                <a:schemeClr val="tx1">
                  <a:lumMod val="50000"/>
                </a:schemeClr>
              </a:solidFill>
            </a:endParaRP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Only 4% of the internet and 5.2% of websites are fully accessible to people with disabilities.</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hlinkClick r:id="rId6"/>
              </a:rPr>
              <a:t>www.accessibility.works/blog/only-5-percent-websites-pass-wcag-ada-eaa-compliance/</a:t>
            </a:r>
            <a:endParaRPr lang="en-US" sz="2000" dirty="0">
              <a:solidFill>
                <a:schemeClr val="tx1">
                  <a:lumMod val="50000"/>
                </a:schemeClr>
              </a:solidFill>
            </a:endParaRPr>
          </a:p>
        </p:txBody>
      </p:sp>
      <p:sp>
        <p:nvSpPr>
          <p:cNvPr id="8" name="Rectangle 7">
            <a:extLst>
              <a:ext uri="{FF2B5EF4-FFF2-40B4-BE49-F238E27FC236}">
                <a16:creationId xmlns:a16="http://schemas.microsoft.com/office/drawing/2014/main" id="{F0BD3318-138A-0962-890E-50477EF97BB9}"/>
              </a:ext>
              <a:ext uri="{C183D7F6-B498-43B3-948B-1728B52AA6E4}">
                <adec:decorative xmlns:adec="http://schemas.microsoft.com/office/drawing/2017/decorative" val="1"/>
              </a:ext>
            </a:extLst>
          </p:cNvPr>
          <p:cNvSpPr/>
          <p:nvPr/>
        </p:nvSpPr>
        <p:spPr>
          <a:xfrm>
            <a:off x="0" y="6089715"/>
            <a:ext cx="12192000" cy="768285"/>
          </a:xfrm>
          <a:prstGeom prst="rect">
            <a:avLst/>
          </a:prstGeom>
          <a:gradFill flip="none" rotWithShape="1">
            <a:gsLst>
              <a:gs pos="11000">
                <a:srgbClr val="006FA8">
                  <a:alpha val="91765"/>
                </a:srgbClr>
              </a:gs>
              <a:gs pos="88000">
                <a:srgbClr val="9BBB59"/>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4720702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40000" decel="4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accel="40000" decel="4000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513D5-9667-D7B9-45BD-155940C20000}"/>
            </a:ext>
          </a:extLst>
        </p:cNvPr>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0604721-6BEB-EA24-9D66-C7AF19376B47}"/>
              </a:ext>
              <a:ext uri="{C183D7F6-B498-43B3-948B-1728B52AA6E4}">
                <adec:decorative xmlns:adec="http://schemas.microsoft.com/office/drawing/2017/decorative" val="1"/>
              </a:ext>
            </a:extLst>
          </p:cNvPr>
          <p:cNvSpPr>
            <a:spLocks noGrp="1"/>
          </p:cNvSpPr>
          <p:nvPr>
            <p:ph type="pic" sz="quarter" idx="10"/>
          </p:nvPr>
        </p:nvSpPr>
        <p:spPr/>
        <p:txBody>
          <a:bodyPr/>
          <a:lstStyle/>
          <a:p>
            <a:pPr eaLnBrk="1" hangingPunct="1">
              <a:defRPr/>
            </a:pPr>
            <a:endParaRPr lang="en-US" dirty="0"/>
          </a:p>
        </p:txBody>
      </p:sp>
      <p:sp>
        <p:nvSpPr>
          <p:cNvPr id="152" name="Rectangle 151">
            <a:extLst>
              <a:ext uri="{FF2B5EF4-FFF2-40B4-BE49-F238E27FC236}">
                <a16:creationId xmlns:a16="http://schemas.microsoft.com/office/drawing/2014/main" id="{213F3183-456A-860F-9EDC-D8C67A171E64}"/>
              </a:ext>
              <a:ext uri="{C183D7F6-B498-43B3-948B-1728B52AA6E4}">
                <adec:decorative xmlns:adec="http://schemas.microsoft.com/office/drawing/2017/decorative" val="1"/>
              </a:ext>
            </a:extLst>
          </p:cNvPr>
          <p:cNvSpPr/>
          <p:nvPr/>
        </p:nvSpPr>
        <p:spPr>
          <a:xfrm>
            <a:off x="0" y="0"/>
            <a:ext cx="12192000" cy="6858000"/>
          </a:xfrm>
          <a:prstGeom prst="rect">
            <a:avLst/>
          </a:prstGeom>
          <a:gradFill flip="none" rotWithShape="1">
            <a:gsLst>
              <a:gs pos="1000">
                <a:srgbClr val="006FA8"/>
              </a:gs>
              <a:gs pos="57628">
                <a:srgbClr val="398A68">
                  <a:alpha val="83922"/>
                </a:srgbClr>
              </a:gs>
              <a:gs pos="100000">
                <a:srgbClr val="6CA23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endParaRPr lang="en-ID" dirty="0"/>
          </a:p>
        </p:txBody>
      </p:sp>
      <p:sp>
        <p:nvSpPr>
          <p:cNvPr id="31750" name="Text Placeholder 1">
            <a:extLst>
              <a:ext uri="{FF2B5EF4-FFF2-40B4-BE49-F238E27FC236}">
                <a16:creationId xmlns:a16="http://schemas.microsoft.com/office/drawing/2014/main" id="{44B527D7-6783-DC9D-C862-D7ADEDD7F0B6}"/>
              </a:ext>
            </a:extLst>
          </p:cNvPr>
          <p:cNvSpPr>
            <a:spLocks noGrp="1" noChangeArrowheads="1"/>
          </p:cNvSpPr>
          <p:nvPr>
            <p:ph type="title" idx="4294967295"/>
          </p:nvPr>
        </p:nvSpPr>
        <p:spPr bwMode="auto">
          <a:xfrm>
            <a:off x="2862263" y="2520950"/>
            <a:ext cx="6467475" cy="18161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chemeClr val="bg1"/>
                </a:solidFill>
                <a:effectLst/>
                <a:uLnTx/>
                <a:uFillTx/>
                <a:latin typeface="+mn-lt"/>
                <a:ea typeface="+mn-ea"/>
                <a:cs typeface="+mn-cs"/>
              </a:rPr>
              <a:t>WCAG 2.1 AA</a:t>
            </a:r>
          </a:p>
        </p:txBody>
      </p:sp>
    </p:spTree>
    <p:extLst>
      <p:ext uri="{BB962C8B-B14F-4D97-AF65-F5344CB8AC3E}">
        <p14:creationId xmlns:p14="http://schemas.microsoft.com/office/powerpoint/2010/main" val="111801815"/>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A318B-6C3A-D169-EC48-F317DE40810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211FFBF-938A-0955-F422-E6FAA5953A97}"/>
              </a:ext>
            </a:extLst>
          </p:cNvPr>
          <p:cNvSpPr>
            <a:spLocks noGrp="1" noChangeArrowheads="1"/>
          </p:cNvSpPr>
          <p:nvPr>
            <p:ph type="title" idx="4294967295"/>
          </p:nvPr>
        </p:nvSpPr>
        <p:spPr bwMode="auto">
          <a:xfrm>
            <a:off x="-1" y="635000"/>
            <a:ext cx="12191999" cy="7604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2813"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srgbClr val="598028"/>
                </a:solidFill>
                <a:effectLst/>
                <a:uLnTx/>
                <a:uFillTx/>
                <a:latin typeface="+mn-lt"/>
                <a:ea typeface="+mn-ea"/>
                <a:cs typeface="+mn-cs"/>
              </a:rPr>
              <a:t>What is WCAG 2.1 AA?</a:t>
            </a:r>
            <a:endParaRPr kumimoji="0" lang="en-ID" altLang="en-US" sz="4800" b="1" i="0" u="none" strike="noStrike" kern="1200" cap="none" spc="0" normalizeH="0" baseline="0" noProof="0" dirty="0">
              <a:ln>
                <a:noFill/>
              </a:ln>
              <a:solidFill>
                <a:srgbClr val="598028"/>
              </a:solidFill>
              <a:effectLst/>
              <a:uLnTx/>
              <a:uFillTx/>
              <a:latin typeface="+mn-lt"/>
              <a:ea typeface="+mn-ea"/>
              <a:cs typeface="+mn-cs"/>
            </a:endParaRPr>
          </a:p>
        </p:txBody>
      </p:sp>
      <p:sp>
        <p:nvSpPr>
          <p:cNvPr id="10" name="TextBox 9">
            <a:extLst>
              <a:ext uri="{FF2B5EF4-FFF2-40B4-BE49-F238E27FC236}">
                <a16:creationId xmlns:a16="http://schemas.microsoft.com/office/drawing/2014/main" id="{A785B842-F7F6-ADC2-FFF6-B2F95A115C54}"/>
              </a:ext>
            </a:extLst>
          </p:cNvPr>
          <p:cNvSpPr txBox="1"/>
          <p:nvPr/>
        </p:nvSpPr>
        <p:spPr>
          <a:xfrm>
            <a:off x="1143000" y="1395413"/>
            <a:ext cx="10042525" cy="3734356"/>
          </a:xfrm>
          <a:prstGeom prst="rect">
            <a:avLst/>
          </a:prstGeom>
          <a:noFill/>
        </p:spPr>
        <p:txBody>
          <a:bodyPr>
            <a:spAutoFit/>
          </a:bodyPr>
          <a:lstStyle/>
          <a:p>
            <a:pPr eaLnBrk="1" fontAlgn="auto" hangingPunct="1">
              <a:lnSpc>
                <a:spcPct val="150000"/>
              </a:lnSpc>
              <a:spcBef>
                <a:spcPts val="0"/>
              </a:spcBef>
              <a:spcAft>
                <a:spcPts val="0"/>
              </a:spcAft>
              <a:defRPr/>
            </a:pPr>
            <a:r>
              <a:rPr lang="en-US" sz="2000" dirty="0">
                <a:solidFill>
                  <a:schemeClr val="tx1">
                    <a:lumMod val="50000"/>
                  </a:schemeClr>
                </a:solidFill>
              </a:rPr>
              <a:t>A 2024 final rule was issued by the Department of Justice updating regulations for Title II of the Americans with Disabilities Act (ADA).</a:t>
            </a:r>
          </a:p>
          <a:p>
            <a:pPr marL="342900"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This rule set Web Content Accessibility Guidelines (WCAG) 2.1 Level AA.</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Wide range of recommendations for making web content more accessible.</a:t>
            </a:r>
          </a:p>
          <a:p>
            <a:pPr marL="800100" lvl="1" indent="-342900" eaLnBrk="1" fontAlgn="auto" hangingPunct="1">
              <a:lnSpc>
                <a:spcPct val="150000"/>
              </a:lnSpc>
              <a:spcBef>
                <a:spcPts val="0"/>
              </a:spcBef>
              <a:spcAft>
                <a:spcPts val="0"/>
              </a:spcAft>
              <a:buFont typeface="Arial" panose="020B0604020202020204" pitchFamily="34" charset="0"/>
              <a:buChar char="•"/>
              <a:defRPr/>
            </a:pPr>
            <a:r>
              <a:rPr lang="en-US" sz="2000" dirty="0">
                <a:solidFill>
                  <a:schemeClr val="tx1">
                    <a:lumMod val="50000"/>
                  </a:schemeClr>
                </a:solidFill>
              </a:rPr>
              <a:t>While the content covers accessibility for a wide range of issues, they are unable to address every issue.</a:t>
            </a:r>
          </a:p>
          <a:p>
            <a:pPr eaLnBrk="1" fontAlgn="auto" hangingPunct="1">
              <a:lnSpc>
                <a:spcPct val="150000"/>
              </a:lnSpc>
              <a:spcBef>
                <a:spcPts val="0"/>
              </a:spcBef>
              <a:spcAft>
                <a:spcPts val="0"/>
              </a:spcAft>
              <a:defRPr/>
            </a:pPr>
            <a:r>
              <a:rPr lang="en-US" sz="2000" dirty="0">
                <a:solidFill>
                  <a:schemeClr val="tx1">
                    <a:lumMod val="50000"/>
                  </a:schemeClr>
                </a:solidFill>
              </a:rPr>
              <a:t>Web content on any kind of device (desktops, laptops, kiosks, and mobile devices) is included</a:t>
            </a:r>
          </a:p>
        </p:txBody>
      </p:sp>
      <p:sp>
        <p:nvSpPr>
          <p:cNvPr id="8" name="Rectangle 7">
            <a:extLst>
              <a:ext uri="{FF2B5EF4-FFF2-40B4-BE49-F238E27FC236}">
                <a16:creationId xmlns:a16="http://schemas.microsoft.com/office/drawing/2014/main" id="{A20EF690-7BA3-540E-122E-ADDF13CF79E0}"/>
              </a:ext>
              <a:ext uri="{C183D7F6-B498-43B3-948B-1728B52AA6E4}">
                <adec:decorative xmlns:adec="http://schemas.microsoft.com/office/drawing/2017/decorative" val="1"/>
              </a:ext>
            </a:extLst>
          </p:cNvPr>
          <p:cNvSpPr/>
          <p:nvPr/>
        </p:nvSpPr>
        <p:spPr>
          <a:xfrm>
            <a:off x="0" y="6089715"/>
            <a:ext cx="12192000" cy="768285"/>
          </a:xfrm>
          <a:prstGeom prst="rect">
            <a:avLst/>
          </a:prstGeom>
          <a:gradFill flip="none" rotWithShape="1">
            <a:gsLst>
              <a:gs pos="11000">
                <a:srgbClr val="006FA8">
                  <a:alpha val="91765"/>
                </a:srgbClr>
              </a:gs>
              <a:gs pos="88000">
                <a:srgbClr val="9BBB59"/>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5877443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40000" decel="4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accel="40000" decel="4000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Lst>
  </p:timing>
</p:sld>
</file>

<file path=ppt/theme/theme1.xml><?xml version="1.0" encoding="utf-8"?>
<a:theme xmlns:a="http://schemas.openxmlformats.org/drawingml/2006/main" name="Office Theme">
  <a:themeElements>
    <a:clrScheme name="ARURA THEME COLOR 1 LIGHT">
      <a:dk1>
        <a:srgbClr val="3F3F3F"/>
      </a:dk1>
      <a:lt1>
        <a:sysClr val="window" lastClr="FFFFFF"/>
      </a:lt1>
      <a:dk2>
        <a:srgbClr val="313C41"/>
      </a:dk2>
      <a:lt2>
        <a:srgbClr val="FFFFFF"/>
      </a:lt2>
      <a:accent1>
        <a:srgbClr val="2980B9"/>
      </a:accent1>
      <a:accent2>
        <a:srgbClr val="41B176"/>
      </a:accent2>
      <a:accent3>
        <a:srgbClr val="9BBB59"/>
      </a:accent3>
      <a:accent4>
        <a:srgbClr val="F39C12"/>
      </a:accent4>
      <a:accent5>
        <a:srgbClr val="C0392B"/>
      </a:accent5>
      <a:accent6>
        <a:srgbClr val="954F72"/>
      </a:accent6>
      <a:hlink>
        <a:srgbClr val="0563C1"/>
      </a:hlink>
      <a:folHlink>
        <a:srgbClr val="954F72"/>
      </a:folHlink>
    </a:clrScheme>
    <a:fontScheme name="FESSIONA">
      <a:majorFont>
        <a:latin typeface="Ubuntu"/>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tate 2026 Template.pptx" id="{1EDCD6AB-6A29-4DA5-8EA1-5E1FE8CA5D39}" vid="{C2C81861-EECD-4E62-8962-985DF63497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DF78B309DE8E044AFB61734FC4B5D1D" ma:contentTypeVersion="18" ma:contentTypeDescription="Create a new document." ma:contentTypeScope="" ma:versionID="50be01483d053ab55a6ab20ccf835103">
  <xsd:schema xmlns:xsd="http://www.w3.org/2001/XMLSchema" xmlns:xs="http://www.w3.org/2001/XMLSchema" xmlns:p="http://schemas.microsoft.com/office/2006/metadata/properties" xmlns:ns2="0372413e-dadc-42f5-a678-5f48deb7922d" xmlns:ns3="73babbb5-1489-4229-9daa-440460e60103" targetNamespace="http://schemas.microsoft.com/office/2006/metadata/properties" ma:root="true" ma:fieldsID="7c243038faba260c482353ddc44aa89b" ns2:_="" ns3:_="">
    <xsd:import namespace="0372413e-dadc-42f5-a678-5f48deb7922d"/>
    <xsd:import namespace="73babbb5-1489-4229-9daa-440460e6010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72413e-dadc-42f5-a678-5f48deb792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2e94fc8-ef67-43f7-b220-bc2674b03cc6"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babbb5-1489-4229-9daa-440460e60103"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d42edf8c-9b7b-4985-9ed3-53b6c5bdcfcb}" ma:internalName="TaxCatchAll" ma:showField="CatchAllData" ma:web="73babbb5-1489-4229-9daa-440460e6010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90E8B0-0147-4115-83CE-214C50FB7E55}">
  <ds:schemaRefs>
    <ds:schemaRef ds:uri="http://schemas.microsoft.com/sharepoint/v3/contenttype/forms"/>
  </ds:schemaRefs>
</ds:datastoreItem>
</file>

<file path=customXml/itemProps2.xml><?xml version="1.0" encoding="utf-8"?>
<ds:datastoreItem xmlns:ds="http://schemas.openxmlformats.org/officeDocument/2006/customXml" ds:itemID="{3C41DA7F-DB2D-4624-ADA4-05E4620636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72413e-dadc-42f5-a678-5f48deb7922d"/>
    <ds:schemaRef ds:uri="73babbb5-1489-4229-9daa-440460e601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State 2026 Template</Template>
  <TotalTime>968</TotalTime>
  <Words>2285</Words>
  <Application>Microsoft Office PowerPoint</Application>
  <PresentationFormat>Widescreen</PresentationFormat>
  <Paragraphs>217</Paragraphs>
  <Slides>36</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Aptos</vt:lpstr>
      <vt:lpstr>Arial</vt:lpstr>
      <vt:lpstr>Roboto</vt:lpstr>
      <vt:lpstr>Ubuntu</vt:lpstr>
      <vt:lpstr>Office Theme</vt:lpstr>
      <vt:lpstr>Making Your Website Accessible: Your Responsibilities under the Americans with Disabilities Act (ADA)</vt:lpstr>
      <vt:lpstr>Complete the session feedback form.</vt:lpstr>
      <vt:lpstr>Web Accessibility?</vt:lpstr>
      <vt:lpstr>What is Web Accessibility?</vt:lpstr>
      <vt:lpstr>Why is Web Accessibility Important?</vt:lpstr>
      <vt:lpstr>Why is this important for you? (1 of 2)</vt:lpstr>
      <vt:lpstr>Why is this important for you? (2 of 2)</vt:lpstr>
      <vt:lpstr>WCAG 2.1 AA</vt:lpstr>
      <vt:lpstr>What is WCAG 2.1 AA?</vt:lpstr>
      <vt:lpstr>4 Principles of WCAG 2.1 AA</vt:lpstr>
      <vt:lpstr>Guidelines</vt:lpstr>
      <vt:lpstr>Exceptions to WCAG 2.1 AA</vt:lpstr>
      <vt:lpstr>Archived Web Content</vt:lpstr>
      <vt:lpstr>Pre-existing Conventional Electronic Documents and Certain Third-Party Content</vt:lpstr>
      <vt:lpstr>Individualized Documents that are Password Protected and Pre-existing Social Media Posts</vt:lpstr>
      <vt:lpstr>How is McLean County addressing Web Content Accessibility?</vt:lpstr>
      <vt:lpstr>McLean County’s Approach</vt:lpstr>
      <vt:lpstr>Accessible Content Workflow</vt:lpstr>
      <vt:lpstr>Software Used by McLean County</vt:lpstr>
      <vt:lpstr>How to Move Forward?</vt:lpstr>
      <vt:lpstr>Things to Look For (1 of 3)</vt:lpstr>
      <vt:lpstr>Things to Look For (2 of 3)</vt:lpstr>
      <vt:lpstr>Things to Look For (3 of 3)</vt:lpstr>
      <vt:lpstr>Documents and Multimedia</vt:lpstr>
      <vt:lpstr>Social Media</vt:lpstr>
      <vt:lpstr>Third Party Content</vt:lpstr>
      <vt:lpstr>Creating Accessible Content</vt:lpstr>
      <vt:lpstr>Creating Accessible Content (1 of 3)</vt:lpstr>
      <vt:lpstr>Creating Accessible Content (2 of 3)</vt:lpstr>
      <vt:lpstr>Creating Accessible Content (3 of 3)</vt:lpstr>
      <vt:lpstr>Accessibility Tag Tree</vt:lpstr>
      <vt:lpstr>Take Aways and Helpful Links</vt:lpstr>
      <vt:lpstr>Take Aways</vt:lpstr>
      <vt:lpstr>Helpful Links (1 of 3)</vt:lpstr>
      <vt:lpstr>Helpful Links (2 of 3)</vt:lpstr>
      <vt:lpstr>Helpful Links (3 of 3)</vt:lpstr>
    </vt:vector>
  </TitlesOfParts>
  <Company>McLean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Your Website Accessible: Your Responsibilities under the Americans with Disabilities Act (ADA)</dc:title>
  <dc:creator>Harner, Shaun</dc:creator>
  <cp:keywords>Accessibility, Web Content Accessibility</cp:keywords>
  <cp:lastModifiedBy>Harner, Shaun</cp:lastModifiedBy>
  <cp:revision>3</cp:revision>
  <dcterms:created xsi:type="dcterms:W3CDTF">2026-03-02T18:06:02Z</dcterms:created>
  <dcterms:modified xsi:type="dcterms:W3CDTF">2026-03-04T17:29:49Z</dcterms:modified>
</cp:coreProperties>
</file>